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20.xml"/>
  <Override ContentType="application/vnd.openxmlformats-officedocument.themeOverride+xml" PartName="/ppt/theme/themeOverride12.xml"/>
  <Override ContentType="application/vnd.openxmlformats-officedocument.themeOverride+xml" PartName="/ppt/theme/themeOverride25.xml"/>
  <Override ContentType="application/vnd.openxmlformats-officedocument.themeOverride+xml" PartName="/ppt/theme/themeOverride16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24.xml"/>
  <Override ContentType="application/vnd.openxmlformats-officedocument.themeOverride+xml" PartName="/ppt/theme/themeOverride15.xml"/>
  <Override ContentType="application/vnd.openxmlformats-officedocument.themeOverride+xml" PartName="/ppt/theme/themeOverride28.xml"/>
  <Override ContentType="application/vnd.openxmlformats-officedocument.themeOverride+xml" PartName="/ppt/theme/themeOverride19.xml"/>
  <Override ContentType="application/vnd.openxmlformats-officedocument.themeOverride+xml" PartName="/ppt/theme/themeOverride2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23.xml"/>
  <Override ContentType="application/vnd.openxmlformats-officedocument.themeOverride+xml" PartName="/ppt/theme/themeOverride18.xml"/>
  <Override ContentType="application/vnd.openxmlformats-officedocument.themeOverride+xml" PartName="/ppt/theme/themeOverride27.xml"/>
  <Override ContentType="application/vnd.openxmlformats-officedocument.themeOverride+xml" PartName="/ppt/theme/themeOverride14.xml"/>
  <Override ContentType="application/vnd.openxmlformats-officedocument.themeOverride+xml" PartName="/ppt/theme/themeOverride21.xml"/>
  <Override ContentType="application/vnd.openxmlformats-officedocument.themeOverride+xml" PartName="/ppt/theme/themeOverride26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7.xml"/>
  <Override ContentType="application/vnd.openxmlformats-officedocument.themeOverride+xml" PartName="/ppt/theme/themeOverride13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i4SkWU3CdW4aph9e5bcv/CG27b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25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themeOverride" Target="../theme/themeOverride20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themeOverride" Target="../theme/themeOverride21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themeOverride" Target="../theme/themeOverride17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themeOverride" Target="../theme/themeOverride16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themeOverride" Target="../theme/themeOverride28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themeOverride" Target="../theme/themeOverride23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themeOverride" Target="../theme/themeOverride19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22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26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themeOverride" Target="../theme/themeOverride24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27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18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Versiones%20definitivas\PAL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3D6-4ED2-A817-9F15B27407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3D6-4ED2-A817-9F15B27407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3D6-4ED2-A817-9F15B27407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3D6-4ED2-A817-9F15B274074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D6-4ED2-A817-9F15B274074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61A-4BF6-981E-8150362896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61A-4BF6-981E-8150362896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61A-4BF6-981E-8150362896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61A-4BF6-981E-8150362896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61A-4BF6-981E-81503628968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1A-4BF6-981E-81503628968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00-425A-9F2D-9C8F72AE45B9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00-425A-9F2D-9C8F72AE45B9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00-425A-9F2D-9C8F72AE45B9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00-425A-9F2D-9C8F72AE45B9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00-425A-9F2D-9C8F72AE4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</a:t>
            </a:r>
            <a:r>
              <a:rPr lang="es-MX" sz="1400" b="1" i="0" u="none" strike="noStrike" baseline="0" dirty="0">
                <a:effectLst/>
              </a:rPr>
              <a:t>.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1" i="0" u="none" strike="noStrike" baseline="0" dirty="0">
                <a:effectLst/>
              </a:rPr>
              <a:t>  </a:t>
            </a:r>
            <a:endParaRPr lang="es-MX" sz="1100" b="1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0-4BA1-B5E7-0B88BB912313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0-4BA1-B5E7-0B88BB912313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70-4BA1-B5E7-0B88BB912313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70-4BA1-B5E7-0B88BB912313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70-4BA1-B5E7-0B88BB912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7-4830-B45F-CCC506AB85A2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87-4830-B45F-CCC506AB85A2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87-4830-B45F-CCC506AB85A2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87-4830-B45F-CCC506AB8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0-449D-889D-B40E3519A0B8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0-449D-889D-B40E3519A0B8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40-449D-889D-B40E3519A0B8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40-449D-889D-B40E3519A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A-4323-B245-4CE30108DA57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DA-4323-B245-4CE30108DA57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DA-4323-B245-4CE30108DA57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DA-4323-B245-4CE30108D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559-4CBE-9410-2C7E5A0C8F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559-4CBE-9410-2C7E5A0C8F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559-4CBE-9410-2C7E5A0C8F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559-4CBE-9410-2C7E5A0C8F3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59-4CBE-9410-2C7E5A0C8F3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3-4158-85B0-2DF6C245EB46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3-4158-85B0-2DF6C245EB46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A3-4158-85B0-2DF6C245EB46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3-4158-85B0-2DF6C245E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5-49FF-99DE-4EFF0139E24F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5-49FF-99DE-4EFF0139E24F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55-49FF-99DE-4EFF0139E24F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55-49FF-99DE-4EFF0139E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3-47B8-8EF3-404E4C479A7F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73-47B8-8EF3-404E4C479A7F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73-47B8-8EF3-404E4C479A7F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73-47B8-8EF3-404E4C479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C0B-4F1B-81B8-3C46415819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C0B-4F1B-81B8-3C46415819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C0B-4F1B-81B8-3C46415819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C0B-4F1B-81B8-3C464158196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0B-4F1B-81B8-3C464158196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</a:t>
            </a:r>
            <a:r>
              <a:rPr lang="es-MX" sz="1050" dirty="0"/>
              <a:t>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6-4C28-B914-9ADD55C8E98F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E6-4C28-B914-9ADD55C8E98F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E6-4C28-B914-9ADD55C8E98F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E6-4C28-B914-9ADD55C8E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2-4AA8-A26F-23C6C2D40DF6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12-4AA8-A26F-23C6C2D40DF6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12-4AA8-A26F-23C6C2D40DF6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12-4AA8-A26F-23C6C2D40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1-400A-882D-862A4A93E71A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61-400A-882D-862A4A93E71A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  <c:pt idx="12">
                  <c:v>3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61-400A-882D-862A4A93E71A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61-400A-882D-862A4A93E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6-442D-9017-863CAC5DD02F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6-442D-9017-863CAC5DD02F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46-442D-9017-863CAC5DD02F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46-442D-9017-863CAC5DD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B8F-4219-AC84-BEB8DF7D04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B8F-4219-AC84-BEB8DF7D04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B8F-4219-AC84-BEB8DF7D04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B8F-4219-AC84-BEB8DF7D048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8F-4219-AC84-BEB8DF7D048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383-491A-BC0C-33BEB316D9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383-491A-BC0C-33BEB316D9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383-491A-BC0C-33BEB316D9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383-491A-BC0C-33BEB316D9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383-491A-BC0C-33BEB316D9D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83-491A-BC0C-33BEB316D9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C64-4E50-ABCA-C4BCD98DAF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C64-4E50-ABCA-C4BCD98DAF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C64-4E50-ABCA-C4BCD98DAF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C64-4E50-ABCA-C4BCD98DAF9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64-4E50-ABCA-C4BCD98DAF9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AD3-45B9-B108-75213EB27A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AD3-45B9-B108-75213EB27A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AD3-45B9-B108-75213EB27A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AD3-45B9-B108-75213EB27AC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AD3-45B9-B108-75213EB27AC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AD3-45B9-B108-75213EB27AC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ADE-4A89-9A6D-64600CDD08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ADE-4A89-9A6D-64600CDD08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ADE-4A89-9A6D-64600CDD08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ADE-4A89-9A6D-64600CDD083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ADE-4A89-9A6D-64600CDD083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DE-4A89-9A6D-64600CDD083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AF0-49A9-B059-8E58E7F0B1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AF0-49A9-B059-8E58E7F0B1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AF0-49A9-B059-8E58E7F0B1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AF0-49A9-B059-8E58E7F0B16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F0-49A9-B059-8E58E7F0B16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F77-46F2-82A5-A26A800A83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F77-46F2-82A5-A26A800A83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F77-46F2-82A5-A26A800A83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F77-46F2-82A5-A26A800A836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77-46F2-82A5-A26A800A836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F-4C91-96DB-8A80C7BFADAD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F-4C91-96DB-8A80C7BFADAD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F-4C91-96DB-8A80C7BFADAD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F-4C91-96DB-8A80C7BFADAD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F-4C91-96DB-8A80C7BFAD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E68-459D-B09E-39BD3A32B8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E68-459D-B09E-39BD3A32B8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E68-459D-B09E-39BD3A32B8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E68-459D-B09E-39BD3A32B8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E68-459D-B09E-39BD3A32B84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68-459D-B09E-39BD3A32B84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EB4-45F1-AF3C-299399656B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EB4-45F1-AF3C-299399656B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EB4-45F1-AF3C-299399656B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EB4-45F1-AF3C-299399656B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EB4-45F1-AF3C-299399656B3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B4-45F1-AF3C-299399656B3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6</c:v>
                </c:pt>
                <c:pt idx="11">
                  <c:v>6</c:v>
                </c:pt>
                <c:pt idx="12">
                  <c:v>5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6-455C-B294-1845C888EA51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5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6-455C-B294-1845C888EA51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26-455C-B294-1845C888EA51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26-455C-B294-1845C888EA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6</c:v>
                </c:pt>
                <c:pt idx="7">
                  <c:v>3</c:v>
                </c:pt>
                <c:pt idx="8">
                  <c:v>3</c:v>
                </c:pt>
                <c:pt idx="9">
                  <c:v>5</c:v>
                </c:pt>
                <c:pt idx="10">
                  <c:v>5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9-4113-8D33-212B62950BCA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A9-4113-8D33-212B62950BCA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A9-4113-8D33-212B62950BCA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A9-4113-8D33-212B62950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d3b4d25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d3b4d252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3b4d252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d3b4d252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d3b4d252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d3b4d252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d3b4d252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d3b4d252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d3b4d252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d3b4d252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d3b4d252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d3b4d252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d3b4d252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d3b4d252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d3b4d252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d3b4d252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d3b4d252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d3b4d252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d3b4d252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d3b4d252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d3b4d252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d3b4d252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d3b4d252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d3b4d252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d3b4d252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d3b4d252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d3b4d252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d3b4d252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d3b4d252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d3b4d252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d3b4d252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d3b4d252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d3b4d252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d3b4d252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d3b4d252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d3b4d252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d3b4d252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d3b4d252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d3b4d252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d3b4d252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d3b4d252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d3b4d252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d3b4d252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d3b4d252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d3b4d252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d3b4d252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d3b4d252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d3b4d252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d3b4d252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d3b4d252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d3b4d252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d3b4d252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d3b4d252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d3b4d252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d3b4d252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d3b4d252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d3b4d252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d3b4d252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d3b4d252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d3b4d252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d3b4d252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d3b4d252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d3b4d252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d3b4d252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d3b4d252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Proyecto Apostólico de León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" name="Google Shape;213;p9"/>
          <p:cNvGraphicFramePr/>
          <p:nvPr/>
        </p:nvGraphicFramePr>
        <p:xfrm>
          <a:off x="861392" y="901148"/>
          <a:ext cx="10349948" cy="519485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" name="Google Shape;218;p10"/>
          <p:cNvGraphicFramePr/>
          <p:nvPr/>
        </p:nvGraphicFramePr>
        <p:xfrm>
          <a:off x="821635" y="795130"/>
          <a:ext cx="10614991" cy="528761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4" name="Google Shape;224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Google Shape;229;p12"/>
          <p:cNvGraphicFramePr/>
          <p:nvPr/>
        </p:nvGraphicFramePr>
        <p:xfrm>
          <a:off x="848139" y="768625"/>
          <a:ext cx="10376452" cy="543339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" name="Google Shape;234;p13"/>
          <p:cNvGraphicFramePr/>
          <p:nvPr/>
        </p:nvGraphicFramePr>
        <p:xfrm>
          <a:off x="742123" y="874643"/>
          <a:ext cx="10363200" cy="523460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40" name="Google Shape;240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Google Shape;245;p15"/>
          <p:cNvGraphicFramePr/>
          <p:nvPr/>
        </p:nvGraphicFramePr>
        <p:xfrm>
          <a:off x="834887" y="834887"/>
          <a:ext cx="10296939" cy="536712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" name="Google Shape;250;p16"/>
          <p:cNvGraphicFramePr/>
          <p:nvPr/>
        </p:nvGraphicFramePr>
        <p:xfrm>
          <a:off x="940904" y="742122"/>
          <a:ext cx="10349947" cy="531412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Google Shape;255;p17"/>
          <p:cNvGraphicFramePr/>
          <p:nvPr/>
        </p:nvGraphicFramePr>
        <p:xfrm>
          <a:off x="834887" y="874643"/>
          <a:ext cx="10508974" cy="54864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1" name="Google Shape;261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d3b4d252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d3b4d252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19"/>
          <p:cNvGraphicFramePr/>
          <p:nvPr/>
        </p:nvGraphicFramePr>
        <p:xfrm>
          <a:off x="834887" y="887896"/>
          <a:ext cx="10296939" cy="514184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" name="Google Shape;271;p20"/>
          <p:cNvGraphicFramePr/>
          <p:nvPr/>
        </p:nvGraphicFramePr>
        <p:xfrm>
          <a:off x="689114" y="834887"/>
          <a:ext cx="10482470" cy="527436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" name="Google Shape;276;p21"/>
          <p:cNvGraphicFramePr/>
          <p:nvPr/>
        </p:nvGraphicFramePr>
        <p:xfrm>
          <a:off x="861392" y="967409"/>
          <a:ext cx="10469218" cy="518159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" name="Google Shape;281;p22"/>
          <p:cNvGraphicFramePr/>
          <p:nvPr/>
        </p:nvGraphicFramePr>
        <p:xfrm>
          <a:off x="861391" y="834887"/>
          <a:ext cx="10323444" cy="531412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" name="Google Shape;286;p23"/>
          <p:cNvGraphicFramePr/>
          <p:nvPr/>
        </p:nvGraphicFramePr>
        <p:xfrm>
          <a:off x="821635" y="848139"/>
          <a:ext cx="10429461" cy="519485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" name="Google Shape;291;p24"/>
          <p:cNvGraphicFramePr/>
          <p:nvPr/>
        </p:nvGraphicFramePr>
        <p:xfrm>
          <a:off x="848139" y="940904"/>
          <a:ext cx="10283687" cy="51816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" name="Google Shape;296;p25"/>
          <p:cNvGraphicFramePr/>
          <p:nvPr/>
        </p:nvGraphicFramePr>
        <p:xfrm>
          <a:off x="755374" y="914400"/>
          <a:ext cx="10389703" cy="514184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" name="Google Shape;301;p26"/>
          <p:cNvGraphicFramePr/>
          <p:nvPr/>
        </p:nvGraphicFramePr>
        <p:xfrm>
          <a:off x="834888" y="821635"/>
          <a:ext cx="10455964" cy="519485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6" name="Google Shape;306;p27"/>
          <p:cNvGraphicFramePr/>
          <p:nvPr/>
        </p:nvGraphicFramePr>
        <p:xfrm>
          <a:off x="808383" y="848139"/>
          <a:ext cx="10336695" cy="515509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" name="Google Shape;311;p28"/>
          <p:cNvGraphicFramePr/>
          <p:nvPr/>
        </p:nvGraphicFramePr>
        <p:xfrm>
          <a:off x="795131" y="755374"/>
          <a:ext cx="10508974" cy="544664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" name="Google Shape;316;p29"/>
          <p:cNvGraphicFramePr/>
          <p:nvPr/>
        </p:nvGraphicFramePr>
        <p:xfrm>
          <a:off x="821635" y="781878"/>
          <a:ext cx="10522226" cy="54201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" name="Google Shape;321;p30"/>
          <p:cNvGraphicFramePr/>
          <p:nvPr/>
        </p:nvGraphicFramePr>
        <p:xfrm>
          <a:off x="821636" y="808383"/>
          <a:ext cx="10522226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6" name="Google Shape;326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954157" y="715616"/>
          <a:ext cx="10283686" cy="5261113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196" name="Google Shape;196;p6"/>
          <p:cNvSpPr/>
          <p:nvPr/>
        </p:nvSpPr>
        <p:spPr>
          <a:xfrm>
            <a:off x="6096000" y="6109252"/>
            <a:ext cx="4253948" cy="55659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Pregunta accidentalmente omitida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2" name="Google Shape;202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8" name="Google Shape;208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