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8.xml"/>
  <Override ContentType="application/vnd.openxmlformats-officedocument.themeOverride+xml" PartName="/ppt/theme/themeOverride20.xml"/>
  <Override ContentType="application/vnd.openxmlformats-officedocument.themeOverride+xml" PartName="/ppt/theme/themeOverride12.xml"/>
  <Override ContentType="application/vnd.openxmlformats-officedocument.themeOverride+xml" PartName="/ppt/theme/themeOverride25.xml"/>
  <Override ContentType="application/vnd.openxmlformats-officedocument.themeOverride+xml" PartName="/ppt/theme/themeOverride16.xml"/>
  <Override ContentType="application/vnd.openxmlformats-officedocument.themeOverride+xml" PartName="/ppt/theme/themeOverride2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.xml"/>
  <Override ContentType="application/vnd.openxmlformats-officedocument.themeOverride+xml" PartName="/ppt/theme/themeOverride24.xml"/>
  <Override ContentType="application/vnd.openxmlformats-officedocument.themeOverride+xml" PartName="/ppt/theme/themeOverride15.xml"/>
  <Override ContentType="application/vnd.openxmlformats-officedocument.themeOverride+xml" PartName="/ppt/theme/themeOverride28.xml"/>
  <Override ContentType="application/vnd.openxmlformats-officedocument.themeOverride+xml" PartName="/ppt/theme/themeOverride19.xml"/>
  <Override ContentType="application/vnd.openxmlformats-officedocument.themeOverride+xml" PartName="/ppt/theme/themeOverride22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23.xml"/>
  <Override ContentType="application/vnd.openxmlformats-officedocument.themeOverride+xml" PartName="/ppt/theme/themeOverride18.xml"/>
  <Override ContentType="application/vnd.openxmlformats-officedocument.themeOverride+xml" PartName="/ppt/theme/themeOverride27.xml"/>
  <Override ContentType="application/vnd.openxmlformats-officedocument.themeOverride+xml" PartName="/ppt/theme/themeOverride14.xml"/>
  <Override ContentType="application/vnd.openxmlformats-officedocument.themeOverride+xml" PartName="/ppt/theme/themeOverride21.xml"/>
  <Override ContentType="application/vnd.openxmlformats-officedocument.themeOverride+xml" PartName="/ppt/theme/themeOverride26.xml"/>
  <Override ContentType="application/vnd.openxmlformats-officedocument.themeOverride+xml" PartName="/ppt/theme/themeOverride4.xml"/>
  <Override ContentType="application/vnd.openxmlformats-officedocument.themeOverride+xml" PartName="/ppt/theme/themeOverride7.xml"/>
  <Override ContentType="application/vnd.openxmlformats-officedocument.themeOverride+xml" PartName="/ppt/theme/themeOverride17.xml"/>
  <Override ContentType="application/vnd.openxmlformats-officedocument.themeOverride+xml" PartName="/ppt/theme/themeOverride13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12192000"/>
  <p:notesSz cx="6858000" cy="9144000"/>
  <p:embeddedFontLst>
    <p:embeddedFont>
      <p:font typeface="Roboto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jCdOfFqWxVCrmPt3R7/Xa4KKIk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italic.fntdata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font" Target="fonts/Robot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oboto-bold.fntdata"/><Relationship Id="rId16" Type="http://schemas.openxmlformats.org/officeDocument/2006/relationships/slide" Target="slides/slide11.xml"/><Relationship Id="rId38" Type="http://schemas.openxmlformats.org/officeDocument/2006/relationships/font" Target="fonts/Robot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5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themeOverride" Target="../theme/themeOverride9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themeOverride" Target="../theme/themeOverride4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themeOverride" Target="../theme/themeOverride8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themeOverride" Target="../theme/themeOverride16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themeOverride" Target="../theme/themeOverride2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themeOverride" Target="../theme/themeOverride24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themeOverride" Target="../theme/themeOverride17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themeOverride" Target="../theme/themeOverride6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themeOverride" Target="../theme/themeOverride12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themeOverride" Target="../theme/themeOverride11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7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themeOverride" Target="../theme/themeOverride21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themeOverride" Target="../theme/themeOverride19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themeOverride" Target="../theme/themeOverride10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themeOverride" Target="../theme/themeOverride27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themeOverride" Target="../theme/themeOverride14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themeOverride" Target="../theme/themeOverride23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themeOverride" Target="../theme/themeOverride22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themeOverride" Target="../theme/themeOverride1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themeOverride" Target="../theme/themeOverride18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themeOverride" Target="../theme/themeOverride15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themeOverride" Target="../theme/themeOverride3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themeOverride" Target="../theme/themeOverride26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themeOverride" Target="../theme/themeOverride13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themeOverride" Target="../theme/themeOverride25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themeOverride" Target="../theme/themeOverride20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themeOverride" Target="../theme/themeOverride28.xml"/><Relationship Id="rId4" Type="http://schemas.openxmlformats.org/officeDocument/2006/relationships/oleObject" Target="file:///C:\Users\EliteBook%20-%208440p\Desktop\Procesamiento%20secundario%20-%20HR\Versiones%20definitivas\Iyolosiwa%20San%20Luis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1A2-4FB2-87D5-5BE82CA068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1A2-4FB2-87D5-5BE82CA068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1A2-4FB2-87D5-5BE82CA068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1A2-4FB2-87D5-5BE82CA0689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A2-4FB2-87D5-5BE82CA0689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2FB-49B1-B7F8-54FF521DC5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2FB-49B1-B7F8-54FF521DC5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2FB-49B1-B7F8-54FF521DC5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2FB-49B1-B7F8-54FF521DC5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2FB-49B1-B7F8-54FF521DC52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2FB-49B1-B7F8-54FF521DC52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8-4EC4-987F-B5222DD4D205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68-4EC4-987F-B5222DD4D205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68-4EC4-987F-B5222DD4D205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68-4EC4-987F-B5222DD4D205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68-4EC4-987F-B5222DD4D2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3.2.A.  Los siguientes son los cuatro principios pedagógicos de nuestro modelo educativo. 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600" b="1" i="0" u="none" strike="noStrike" baseline="0" dirty="0">
                <a:effectLst/>
              </a:rPr>
              <a:t>  </a:t>
            </a:r>
            <a:endParaRPr lang="es-MX" sz="1600" b="1" dirty="0"/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EF-4349-B0E6-AEA93C4A1D84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EF-4349-B0E6-AEA93C4A1D84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EF-4349-B0E6-AEA93C4A1D84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EF-4349-B0E6-AEA93C4A1D84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EF-4349-B0E6-AEA93C4A1D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36-4C5A-AAA3-4974E0D8757D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36-4C5A-AAA3-4974E0D8757D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36-4C5A-AAA3-4974E0D8757D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36-4C5A-AAA3-4974E0D87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D1-4AE7-B879-2DE85773B091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D1-4AE7-B879-2DE85773B091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D1-4AE7-B879-2DE85773B091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D1-4AE7-B879-2DE85773B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17-42D2-8ACE-87A0B074ECA3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17-42D2-8ACE-87A0B074ECA3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17-42D2-8ACE-87A0B074ECA3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17-42D2-8ACE-87A0B074E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608-4AFB-8C3A-41AEEDAD09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608-4AFB-8C3A-41AEEDAD09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608-4AFB-8C3A-41AEEDAD09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608-4AFB-8C3A-41AEEDAD093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08-4AFB-8C3A-41AEEDAD093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2F-452C-9A87-B324B82EF14F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2F-452C-9A87-B324B82EF14F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2F-452C-9A87-B324B82EF14F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2F-452C-9A87-B324B82EF1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01-4ED4-93D1-D8BB5DCDEB60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01-4ED4-93D1-D8BB5DCDEB60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01-4ED4-93D1-D8BB5DCDEB60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01-4ED4-93D1-D8BB5DCDEB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B-46E7-97CA-E4C7E850B74B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B-46E7-97CA-E4C7E850B74B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DB-46E7-97CA-E4C7E850B74B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DB-46E7-97CA-E4C7E850B7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6E1-4690-942E-1076F2C3B2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6E1-4690-942E-1076F2C3B2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6E1-4690-942E-1076F2C3B2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6E1-4690-942E-1076F2C3B28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6E1-4690-942E-1076F2C3B28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F-4ADB-864D-0DF8AF856505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0F-4ADB-864D-0DF8AF856505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0F-4ADB-864D-0DF8AF856505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0F-4ADB-864D-0DF8AF856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0-43E3-9CDC-7F0DAB85218A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F0-43E3-9CDC-7F0DAB85218A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F0-43E3-9CDC-7F0DAB85218A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F0-43E3-9CDC-7F0DAB852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55-47B3-BB59-E66D90CCAFD8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55-47B3-BB59-E66D90CCAFD8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55-47B3-BB59-E66D90CCAFD8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55-47B3-BB59-E66D90CCA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A-46AF-B8F2-73C9DD9CEC04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8A-46AF-B8F2-73C9DD9CEC04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8A-46AF-B8F2-73C9DD9CEC04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8A-46AF-B8F2-73C9DD9CEC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820-4EAF-8044-770C894790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820-4EAF-8044-770C894790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820-4EAF-8044-770C894790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820-4EAF-8044-770C894790D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20-4EAF-8044-770C894790D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51B-4F98-9D27-1A583D1AB8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51B-4F98-9D27-1A583D1AB8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51B-4F98-9D27-1A583D1AB8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51B-4F98-9D27-1A583D1AB89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51B-4F98-9D27-1A583D1AB89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1B-4F98-9D27-1A583D1AB89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4CE-4B96-B18C-AD3104CFBA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4CE-4B96-B18C-AD3104CFBA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D4CE-4B96-B18C-AD3104CFBA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D4CE-4B96-B18C-AD3104CFBA4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CE-4B96-B18C-AD3104CFBA4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B50-43C7-984F-11CC13DC53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B50-43C7-984F-11CC13DC53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B50-43C7-984F-11CC13DC53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B50-43C7-984F-11CC13DC536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0B50-43C7-984F-11CC13DC536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B50-43C7-984F-11CC13DC536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1DC-49E0-9947-EA39CE2835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1DC-49E0-9947-EA39CE2835C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1DC-49E0-9947-EA39CE2835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1DC-49E0-9947-EA39CE2835C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1DC-49E0-9947-EA39CE2835C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DC-49E0-9947-EA39CE2835C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303-4F02-B970-B279E28661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303-4F02-B970-B279E28661C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303-4F02-B970-B279E28661C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303-4F02-B970-B279E28661C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03-4F02-B970-B279E28661C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8A0-4F98-9C2C-F2C56A7567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8A0-4F98-9C2C-F2C56A7567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8A0-4F98-9C2C-F2C56A7567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8A0-4F98-9C2C-F2C56A75679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A0-4F98-9C2C-F2C56A75679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8F-4DF6-9270-413756566C1A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8F-4DF6-9270-413756566C1A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8F-4DF6-9270-413756566C1A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8F-4DF6-9270-413756566C1A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8F-4DF6-9270-413756566C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401-4CBB-9FA8-9CA5DC8E511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401-4CBB-9FA8-9CA5DC8E511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401-4CBB-9FA8-9CA5DC8E511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401-4CBB-9FA8-9CA5DC8E511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401-4CBB-9FA8-9CA5DC8E511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401-4CBB-9FA8-9CA5DC8E511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2A2-4BF4-BE32-AE6A7B40F0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2A2-4BF4-BE32-AE6A7B40F0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2A2-4BF4-BE32-AE6A7B40F0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2A2-4BF4-BE32-AE6A7B40F07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2A2-4BF4-BE32-AE6A7B40F07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2A2-4BF4-BE32-AE6A7B40F07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9-48CB-B0E6-81D6743E70CE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59-48CB-B0E6-81D6743E70CE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59-48CB-B0E6-81D6743E70CE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59-48CB-B0E6-81D6743E70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0B-48F6-ABAF-43FD781DB344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0B-48F6-ABAF-43FD781DB344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0B-48F6-ABAF-43FD781DB344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0B-48F6-ABAF-43FD781DB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0d80984b7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00d80984b7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d80984b7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00d80984b7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00d80984b7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00d80984b7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00d80984b7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0d80984b7_0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00d80984b7_0_9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00d80984b7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00d80984b7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00d80984b7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0d80984b7_0_10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00d80984b7_0_10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200d80984b7_0_10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0d80984b7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00d80984b7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00d80984b7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00d80984b7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200d80984b7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0d80984b7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00d80984b7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g200d80984b7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00d80984b7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00d80984b7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200d80984b7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0d80984b7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00d80984b7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00d80984b7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g200d80984b7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00d80984b7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g200d80984b7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00d80984b7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00d80984b7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0d80984b7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200d80984b7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00d80984b7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00d80984b7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0d80984b7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00d80984b7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00d80984b7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00d80984b7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00d80984b7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00d80984b7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0d80984b7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00d80984b7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00d80984b7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00d80984b7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00d80984b7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00d80984b7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0d80984b7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00d80984b7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00d80984b7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00d80984b7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00d80984b7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0d80984b7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00d80984b7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00d80984b7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00d80984b7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00d80984b7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0d80984b7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00d80984b7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00d80984b7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00d80984b7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00d80984b7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Iyolosiwa San Luis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9"/>
          <p:cNvGraphicFramePr/>
          <p:nvPr/>
        </p:nvGraphicFramePr>
        <p:xfrm>
          <a:off x="848140" y="901148"/>
          <a:ext cx="10323444" cy="531412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Google Shape;217;p10"/>
          <p:cNvGraphicFramePr/>
          <p:nvPr/>
        </p:nvGraphicFramePr>
        <p:xfrm>
          <a:off x="1139687" y="768627"/>
          <a:ext cx="10283687" cy="523460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223" name="Google Shape;223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12"/>
          <p:cNvGraphicFramePr/>
          <p:nvPr/>
        </p:nvGraphicFramePr>
        <p:xfrm>
          <a:off x="1060174" y="901147"/>
          <a:ext cx="10230677" cy="49563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Google Shape;233;p13"/>
          <p:cNvGraphicFramePr/>
          <p:nvPr/>
        </p:nvGraphicFramePr>
        <p:xfrm>
          <a:off x="834887" y="728869"/>
          <a:ext cx="10495722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239" name="Google Shape;23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15"/>
          <p:cNvGraphicFramePr/>
          <p:nvPr/>
        </p:nvGraphicFramePr>
        <p:xfrm>
          <a:off x="940905" y="874644"/>
          <a:ext cx="10310192" cy="523460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" name="Google Shape;249;p16"/>
          <p:cNvGraphicFramePr/>
          <p:nvPr/>
        </p:nvGraphicFramePr>
        <p:xfrm>
          <a:off x="927652" y="887896"/>
          <a:ext cx="10429461" cy="516834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Google Shape;254;p17"/>
          <p:cNvGraphicFramePr/>
          <p:nvPr/>
        </p:nvGraphicFramePr>
        <p:xfrm>
          <a:off x="1126435" y="980661"/>
          <a:ext cx="10084904" cy="50225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260" name="Google Shape;260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0d80984b7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g200d80984b7_0_8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Google Shape;265;p19"/>
          <p:cNvGraphicFramePr/>
          <p:nvPr/>
        </p:nvGraphicFramePr>
        <p:xfrm>
          <a:off x="993913" y="1020417"/>
          <a:ext cx="10323443" cy="500932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20"/>
          <p:cNvGraphicFramePr/>
          <p:nvPr/>
        </p:nvGraphicFramePr>
        <p:xfrm>
          <a:off x="795130" y="848139"/>
          <a:ext cx="10548731" cy="520810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21"/>
          <p:cNvGraphicFramePr/>
          <p:nvPr/>
        </p:nvGraphicFramePr>
        <p:xfrm>
          <a:off x="1086678" y="887896"/>
          <a:ext cx="10018644" cy="50225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2"/>
          <p:cNvGraphicFramePr/>
          <p:nvPr/>
        </p:nvGraphicFramePr>
        <p:xfrm>
          <a:off x="993914" y="901148"/>
          <a:ext cx="10005390" cy="508883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" name="Google Shape;285;p23"/>
          <p:cNvGraphicFramePr/>
          <p:nvPr/>
        </p:nvGraphicFramePr>
        <p:xfrm>
          <a:off x="954157" y="848139"/>
          <a:ext cx="10310191" cy="524786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Google Shape;290;p24"/>
          <p:cNvGraphicFramePr/>
          <p:nvPr/>
        </p:nvGraphicFramePr>
        <p:xfrm>
          <a:off x="914400" y="795130"/>
          <a:ext cx="10190922" cy="535387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" name="Google Shape;295;p25"/>
          <p:cNvGraphicFramePr/>
          <p:nvPr/>
        </p:nvGraphicFramePr>
        <p:xfrm>
          <a:off x="1007166" y="821635"/>
          <a:ext cx="10270434" cy="507558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" name="Google Shape;300;p26"/>
          <p:cNvGraphicFramePr/>
          <p:nvPr/>
        </p:nvGraphicFramePr>
        <p:xfrm>
          <a:off x="1007166" y="861391"/>
          <a:ext cx="10124660" cy="516834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Google Shape;305;p27"/>
          <p:cNvGraphicFramePr/>
          <p:nvPr/>
        </p:nvGraphicFramePr>
        <p:xfrm>
          <a:off x="1139687" y="980661"/>
          <a:ext cx="9965635" cy="516834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28"/>
          <p:cNvGraphicFramePr/>
          <p:nvPr/>
        </p:nvGraphicFramePr>
        <p:xfrm>
          <a:off x="940905" y="755374"/>
          <a:ext cx="10164418" cy="52611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172" name="Google Shape;172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9"/>
          <p:cNvGraphicFramePr/>
          <p:nvPr/>
        </p:nvGraphicFramePr>
        <p:xfrm>
          <a:off x="728870" y="795130"/>
          <a:ext cx="10522225" cy="547314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30"/>
          <p:cNvGraphicFramePr/>
          <p:nvPr/>
        </p:nvGraphicFramePr>
        <p:xfrm>
          <a:off x="967409" y="728871"/>
          <a:ext cx="10442713" cy="528761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325" name="Google Shape;32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78" name="Google Shape;178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84" name="Google Shape;184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90" name="Google Shape;190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6"/>
          <p:cNvGraphicFramePr/>
          <p:nvPr/>
        </p:nvGraphicFramePr>
        <p:xfrm>
          <a:off x="980662" y="795130"/>
          <a:ext cx="9978886" cy="522135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201" name="Google Shape;201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207" name="Google Shape;207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