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8.xml"/>
  <Override ContentType="application/vnd.openxmlformats-officedocument.themeOverride+xml" PartName="/ppt/theme/themeOverride20.xml"/>
  <Override ContentType="application/vnd.openxmlformats-officedocument.themeOverride+xml" PartName="/ppt/theme/themeOverride12.xml"/>
  <Override ContentType="application/vnd.openxmlformats-officedocument.themeOverride+xml" PartName="/ppt/theme/themeOverride25.xml"/>
  <Override ContentType="application/vnd.openxmlformats-officedocument.themeOverride+xml" PartName="/ppt/theme/themeOverride16.xml"/>
  <Override ContentType="application/vnd.openxmlformats-officedocument.themeOverride+xml" PartName="/ppt/theme/themeOverride2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.xml"/>
  <Override ContentType="application/vnd.openxmlformats-officedocument.themeOverride+xml" PartName="/ppt/theme/themeOverride24.xml"/>
  <Override ContentType="application/vnd.openxmlformats-officedocument.themeOverride+xml" PartName="/ppt/theme/themeOverride15.xml"/>
  <Override ContentType="application/vnd.openxmlformats-officedocument.themeOverride+xml" PartName="/ppt/theme/themeOverride28.xml"/>
  <Override ContentType="application/vnd.openxmlformats-officedocument.themeOverride+xml" PartName="/ppt/theme/themeOverride19.xml"/>
  <Override ContentType="application/vnd.openxmlformats-officedocument.themeOverride+xml" PartName="/ppt/theme/themeOverride22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23.xml"/>
  <Override ContentType="application/vnd.openxmlformats-officedocument.themeOverride+xml" PartName="/ppt/theme/themeOverride18.xml"/>
  <Override ContentType="application/vnd.openxmlformats-officedocument.themeOverride+xml" PartName="/ppt/theme/themeOverride27.xml"/>
  <Override ContentType="application/vnd.openxmlformats-officedocument.themeOverride+xml" PartName="/ppt/theme/themeOverride14.xml"/>
  <Override ContentType="application/vnd.openxmlformats-officedocument.themeOverride+xml" PartName="/ppt/theme/themeOverride21.xml"/>
  <Override ContentType="application/vnd.openxmlformats-officedocument.themeOverride+xml" PartName="/ppt/theme/themeOverride26.xml"/>
  <Override ContentType="application/vnd.openxmlformats-officedocument.themeOverride+xml" PartName="/ppt/theme/themeOverride4.xml"/>
  <Override ContentType="application/vnd.openxmlformats-officedocument.themeOverride+xml" PartName="/ppt/theme/themeOverride7.xml"/>
  <Override ContentType="application/vnd.openxmlformats-officedocument.themeOverride+xml" PartName="/ppt/theme/themeOverride17.xml"/>
  <Override ContentType="application/vnd.openxmlformats-officedocument.themeOverride+xml" PartName="/ppt/theme/themeOverride13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juBCGoIi+q08IUfrDaxWw9yORF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themeOverride" Target="../theme/themeOverride27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themeOverride" Target="../theme/themeOverride3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themeOverride" Target="../theme/themeOverride26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themeOverride" Target="../theme/themeOverride16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themeOverride" Target="../theme/themeOverride5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themeOverride" Target="../theme/themeOverride13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themeOverride" Target="../theme/themeOverride25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themeOverride" Target="../theme/themeOverride10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themeOverride" Target="../theme/themeOverride18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themeOverride" Target="../theme/themeOverride28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4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themeOverride" Target="../theme/themeOverride6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themeOverride" Target="../theme/themeOverride23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openxmlformats.org/officeDocument/2006/relationships/themeOverride" Target="../theme/themeOverride24.xml"/><Relationship Id="rId2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themeOverride" Target="../theme/themeOverride7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themeOverride" Target="../theme/themeOverride21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themeOverride" Target="../theme/themeOverride19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themeOverride" Target="../theme/themeOverride14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themeOverride" Target="../theme/themeOverride15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themeOverride" Target="../theme/themeOverride20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themeOverride" Target="../theme/themeOverride22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themeOverride" Target="../theme/themeOverride8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themeOverride" Target="../theme/themeOverride17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themeOverride" Target="../theme/themeOverride9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themeOverride" Target="../theme/themeOverride12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themeOverride" Target="../theme/themeOverride11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EliteBook%20-%208440p\Desktop\Procesamiento%20secundario%20-%20HR\Versiones%20definitivas\Iyolosiwa%20Le&#243;n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262-4CCA-B7AF-A46D1DE36C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262-4CCA-B7AF-A46D1DE36C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262-4CCA-B7AF-A46D1DE36C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262-4CCA-B7AF-A46D1DE36C4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62-4CCA-B7AF-A46D1DE36C4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A69-42AB-A1AD-E6534DA817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A69-42AB-A1AD-E6534DA817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A69-42AB-A1AD-E6534DA8175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A69-42AB-A1AD-E6534DA8175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EA69-42AB-A1AD-E6534DA8175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A69-42AB-A1AD-E6534DA8175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3.2.A. 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02-4BD0-82E5-DE220BC7C9C5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02-4BD0-82E5-DE220BC7C9C5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02-4BD0-82E5-DE220BC7C9C5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02-4BD0-82E5-DE220BC7C9C5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02-4BD0-82E5-DE220BC7C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3.2.B.  Los siguientes son los cuatro principios pedagógicos de nuestro modelo educativo</a:t>
            </a:r>
            <a:r>
              <a:rPr lang="es-MX" sz="1600" b="1" i="0" u="none" strike="noStrike" baseline="0" dirty="0">
                <a:effectLst/>
              </a:rPr>
              <a:t>. 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1" i="0" u="none" strike="noStrike" baseline="0" dirty="0">
                <a:effectLst/>
              </a:rPr>
              <a:t>  </a:t>
            </a:r>
            <a:endParaRPr lang="es-MX" sz="1100" b="1" dirty="0"/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77-41DC-B03D-7DBA064D63D0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77-41DC-B03D-7DBA064D63D0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77-41DC-B03D-7DBA064D63D0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77-41DC-B03D-7DBA064D63D0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77-41DC-B03D-7DBA064D6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AB-45E1-9B7B-A47A6376BE60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AB-45E1-9B7B-A47A6376BE60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AB-45E1-9B7B-A47A6376BE60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AB-45E1-9B7B-A47A6376BE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98-4ADC-8B95-798519DF67BA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98-4ADC-8B95-798519DF67BA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98-4ADC-8B95-798519DF67BA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98-4ADC-8B95-798519DF6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DF-4241-BD38-4EB83788B77E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DF-4241-BD38-4EB83788B77E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DF-4241-BD38-4EB83788B77E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DF-4241-BD38-4EB83788B7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28F-41BD-A2F3-5C16894191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28F-41BD-A2F3-5C16894191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28F-41BD-A2F3-5C16894191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28F-41BD-A2F3-5C168941915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8F-41BD-A2F3-5C168941915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C5-4865-9691-B722B7FB32B0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C5-4865-9691-B722B7FB32B0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C5-4865-9691-B722B7FB32B0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C5-4865-9691-B722B7FB3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2E-405F-9126-7AB238FB5502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2E-405F-9126-7AB238FB5502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2E-405F-9126-7AB238FB5502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2E-405F-9126-7AB238FB5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55-4F2C-8919-A483DFD78F15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55-4F2C-8919-A483DFD78F15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55-4F2C-8919-A483DFD78F15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55-4F2C-8919-A483DFD78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CBA-43A1-914F-6620232304D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CBA-43A1-914F-6620232304D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CBA-43A1-914F-6620232304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CBA-43A1-914F-6620232304D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BA-43A1-914F-6620232304D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7D-4389-86EE-25AB5480F09C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7D-4389-86EE-25AB5480F09C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7D-4389-86EE-25AB5480F09C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7D-4389-86EE-25AB5480F0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</a:t>
            </a:r>
            <a:r>
              <a:rPr lang="es-MX" sz="1050" dirty="0"/>
              <a:t>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49-44A2-A682-255683B04EE4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49-44A2-A682-255683B04EE4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49-44A2-A682-255683B04EE4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49-44A2-A682-255683B04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363831490763895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4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64-4C24-96F7-6F5F3B334F5A}"/>
            </c:ext>
          </c:extLst>
        </c:ser>
        <c:ser>
          <c:idx val="5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64-4C24-96F7-6F5F3B334F5A}"/>
            </c:ext>
          </c:extLst>
        </c:ser>
        <c:ser>
          <c:idx val="6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64-4C24-96F7-6F5F3B334F5A}"/>
            </c:ext>
          </c:extLst>
        </c:ser>
        <c:ser>
          <c:idx val="7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64-4C24-96F7-6F5F3B334F5A}"/>
            </c:ext>
          </c:extLst>
        </c:ser>
        <c:ser>
          <c:idx val="0"/>
          <c:order val="4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64-4C24-96F7-6F5F3B334F5A}"/>
            </c:ext>
          </c:extLst>
        </c:ser>
        <c:ser>
          <c:idx val="1"/>
          <c:order val="5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64-4C24-96F7-6F5F3B334F5A}"/>
            </c:ext>
          </c:extLst>
        </c:ser>
        <c:ser>
          <c:idx val="2"/>
          <c:order val="6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64-4C24-96F7-6F5F3B334F5A}"/>
            </c:ext>
          </c:extLst>
        </c:ser>
        <c:ser>
          <c:idx val="3"/>
          <c:order val="7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664-4C24-96F7-6F5F3B334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  <a:endParaRPr lang="es-MX" sz="1100" b="1" dirty="0"/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81-4C61-80E0-EE2CD1FF6179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81-4C61-80E0-EE2CD1FF6179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81-4C61-80E0-EE2CD1FF6179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81-4C61-80E0-EE2CD1FF61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99F-4328-AAAA-C026BA5EC7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99F-4328-AAAA-C026BA5EC7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99F-4328-AAAA-C026BA5EC7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99F-4328-AAAA-C026BA5EC75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9F-4328-AAAA-C026BA5EC75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F91-4B1D-824D-0EA94A39BE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F91-4B1D-824D-0EA94A39BE0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F91-4B1D-824D-0EA94A39BE0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F91-4B1D-824D-0EA94A39BE0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9F91-4B1D-824D-0EA94A39BE0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F91-4B1D-824D-0EA94A39BE0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6EB-4B0F-B3FE-26260D518D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6EB-4B0F-B3FE-26260D518D8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6EB-4B0F-B3FE-26260D518D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6EB-4B0F-B3FE-26260D518D8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EB-4B0F-B3FE-26260D518D8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F21-4401-AF85-B4077E34E6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F21-4401-AF85-B4077E34E6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F21-4401-AF85-B4077E34E6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F21-4401-AF85-B4077E34E6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F21-4401-AF85-B4077E34E62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F21-4401-AF85-B4077E34E62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C9E-4074-A81C-6C105C385E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C9E-4074-A81C-6C105C385E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C9E-4074-A81C-6C105C385E2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C9E-4074-A81C-6C105C385E2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C9E-4074-A81C-6C105C385E2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9E-4074-A81C-6C105C385E2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4BC-492D-B373-0C167ED92A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4BC-492D-B373-0C167ED92A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4BC-492D-B373-0C167ED92A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4BC-492D-B373-0C167ED92A6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BC-492D-B373-0C167ED92A6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E90-4878-A70B-27288986CA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E90-4878-A70B-27288986CA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E90-4878-A70B-27288986CA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E90-4878-A70B-27288986CA8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90-4878-A70B-27288986CA8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BB-4EB9-84FE-CA1D5FE17553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BB-4EB9-84FE-CA1D5FE17553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BB-4EB9-84FE-CA1D5FE17553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BB-4EB9-84FE-CA1D5FE17553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BB-4EB9-84FE-CA1D5FE175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3FA-41E3-B82F-2E6D6C8448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3FA-41E3-B82F-2E6D6C8448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3FA-41E3-B82F-2E6D6C84484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3FA-41E3-B82F-2E6D6C84484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F3FA-41E3-B82F-2E6D6C84484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FA-41E3-B82F-2E6D6C84484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03C-4E14-9C42-CA22E63F33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03C-4E14-9C42-CA22E63F33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03C-4E14-9C42-CA22E63F33D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03C-4E14-9C42-CA22E63F33D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03C-4E14-9C42-CA22E63F33D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3C-4E14-9C42-CA22E63F33D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C-4147-B155-AB5EC84F7B78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3C-4147-B155-AB5EC84F7B78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C-4147-B155-AB5EC84F7B78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3C-4147-B155-AB5EC84F7B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4E-4EF5-8364-ECF1BF25EA6C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4E-4EF5-8364-ECF1BF25EA6C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4E-4EF5-8364-ECF1BF25EA6C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4E-4EF5-8364-ECF1BF25E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c7050bf0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c7050bf0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c7050bf0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c7050bf0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c7050bf0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c7050bf0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c7050bf0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c7050bf0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c7050bf0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c7050bf0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c7050bf0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c7050bf0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c7050bf0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c7050bf0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c7050bf0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c7050bf0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c7050bf0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c7050bf0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c7050bf0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c7050bf0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c7050bf0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c7050bf0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c7050bf0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c7050bf0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c7050bf0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c7050bf0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c7050bf0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c7050bf0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c7050bf0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c7050bf0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c7050bf0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c7050bf0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c7050bf0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c7050bf0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c7050bf0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c7050bf0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c7050bf0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c7050bf0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c7050bf0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c7050bf0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c7050bf0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c7050bf0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c7050bf0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c7050bf0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c7050bf0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c7050bf0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c7050bf0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c7050bf0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c7050bf0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c7050bf0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c7050bf0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c7050bf0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c7050bf0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c7050bf0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c7050bf0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c7050bf0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c7050bf0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c7050bf0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c7050bf0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c7050bf0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c7050bf0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c7050bf0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c7050bf0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c7050bf0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c7050bf0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Iyolosiwa León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861391" y="874643"/>
          <a:ext cx="10270435" cy="531412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0"/>
          <p:cNvGraphicFramePr/>
          <p:nvPr/>
        </p:nvGraphicFramePr>
        <p:xfrm>
          <a:off x="940904" y="808383"/>
          <a:ext cx="10296939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3" name="Google Shape;223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2"/>
          <p:cNvGraphicFramePr/>
          <p:nvPr/>
        </p:nvGraphicFramePr>
        <p:xfrm>
          <a:off x="861392" y="755374"/>
          <a:ext cx="10389704" cy="54864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3"/>
          <p:cNvGraphicFramePr/>
          <p:nvPr/>
        </p:nvGraphicFramePr>
        <p:xfrm>
          <a:off x="861391" y="887895"/>
          <a:ext cx="10402957" cy="528761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239" name="Google Shape;23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5"/>
          <p:cNvGraphicFramePr/>
          <p:nvPr/>
        </p:nvGraphicFramePr>
        <p:xfrm>
          <a:off x="940904" y="848138"/>
          <a:ext cx="10283688" cy="512859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" name="Google Shape;249;p16"/>
          <p:cNvGraphicFramePr/>
          <p:nvPr/>
        </p:nvGraphicFramePr>
        <p:xfrm>
          <a:off x="1099930" y="808383"/>
          <a:ext cx="9978887" cy="534062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Google Shape;254;p17"/>
          <p:cNvGraphicFramePr/>
          <p:nvPr/>
        </p:nvGraphicFramePr>
        <p:xfrm>
          <a:off x="1046922" y="874643"/>
          <a:ext cx="10071651" cy="508883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260" name="Google Shape;260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c7050bf0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c7050bf0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19"/>
          <p:cNvGraphicFramePr/>
          <p:nvPr/>
        </p:nvGraphicFramePr>
        <p:xfrm>
          <a:off x="1060174" y="980661"/>
          <a:ext cx="10084904" cy="487680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0"/>
          <p:cNvGraphicFramePr/>
          <p:nvPr/>
        </p:nvGraphicFramePr>
        <p:xfrm>
          <a:off x="980661" y="901147"/>
          <a:ext cx="10270435" cy="52611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21"/>
          <p:cNvGraphicFramePr/>
          <p:nvPr/>
        </p:nvGraphicFramePr>
        <p:xfrm>
          <a:off x="940904" y="954157"/>
          <a:ext cx="10190922" cy="510208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2"/>
          <p:cNvGraphicFramePr/>
          <p:nvPr/>
        </p:nvGraphicFramePr>
        <p:xfrm>
          <a:off x="980661" y="887896"/>
          <a:ext cx="10243930" cy="524786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Google Shape;285;p23"/>
          <p:cNvGraphicFramePr/>
          <p:nvPr/>
        </p:nvGraphicFramePr>
        <p:xfrm>
          <a:off x="980661" y="861391"/>
          <a:ext cx="10296939" cy="50225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Google Shape;290;p24"/>
          <p:cNvGraphicFramePr/>
          <p:nvPr/>
        </p:nvGraphicFramePr>
        <p:xfrm>
          <a:off x="887896" y="808383"/>
          <a:ext cx="10376452" cy="536713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25"/>
          <p:cNvGraphicFramePr/>
          <p:nvPr/>
        </p:nvGraphicFramePr>
        <p:xfrm>
          <a:off x="1020417" y="1086678"/>
          <a:ext cx="10031896" cy="499607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26"/>
          <p:cNvGraphicFramePr/>
          <p:nvPr/>
        </p:nvGraphicFramePr>
        <p:xfrm>
          <a:off x="967410" y="940904"/>
          <a:ext cx="10124660" cy="514184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27"/>
          <p:cNvGraphicFramePr/>
          <p:nvPr/>
        </p:nvGraphicFramePr>
        <p:xfrm>
          <a:off x="980661" y="967410"/>
          <a:ext cx="10124661" cy="5115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28"/>
          <p:cNvGraphicFramePr/>
          <p:nvPr/>
        </p:nvGraphicFramePr>
        <p:xfrm>
          <a:off x="1033670" y="967409"/>
          <a:ext cx="10151165" cy="504907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9"/>
          <p:cNvGraphicFramePr/>
          <p:nvPr/>
        </p:nvGraphicFramePr>
        <p:xfrm>
          <a:off x="821636" y="901148"/>
          <a:ext cx="10442712" cy="534062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30"/>
          <p:cNvGraphicFramePr/>
          <p:nvPr/>
        </p:nvGraphicFramePr>
        <p:xfrm>
          <a:off x="980661" y="848139"/>
          <a:ext cx="10164417" cy="527436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5" name="Google Shape;32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848140" y="768626"/>
          <a:ext cx="10257182" cy="52611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1" name="Google Shape;201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7" name="Google Shape;207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