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il7mgqQr3W9L0Khp9j6lhZuSAo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Iyolosiwa%20Cuanal&#225;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500-4EAC-B14E-421260E46B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500-4EAC-B14E-421260E46B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500-4EAC-B14E-421260E46B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500-4EAC-B14E-421260E46B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00-4EAC-B14E-421260E46B2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CCF-4888-82AE-99AB3FDE84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CCF-4888-82AE-99AB3FDE84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CCF-4888-82AE-99AB3FDE84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CCF-4888-82AE-99AB3FDE84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0CCF-4888-82AE-99AB3FDE84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CF-4888-82AE-99AB3FDE84C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26915662746905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E-4CC4-948C-5860446E7172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7E-4CC4-948C-5860446E7172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7E-4CC4-948C-5860446E7172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7E-4CC4-948C-5860446E7172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7E-4CC4-948C-5860446E7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</a:t>
            </a:r>
            <a:r>
              <a:rPr lang="es-MX" sz="1400" b="1" i="0" u="none" strike="noStrike" baseline="0" dirty="0">
                <a:effectLst/>
              </a:rPr>
              <a:t>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0" i="0" u="none" strike="noStrike" baseline="0" dirty="0">
                <a:effectLst/>
              </a:rPr>
              <a:t> </a:t>
            </a:r>
            <a:r>
              <a:rPr lang="es-MX" sz="1600" b="1" i="0" u="none" strike="noStrike" baseline="0" dirty="0">
                <a:effectLst/>
              </a:rPr>
              <a:t> </a:t>
            </a:r>
            <a:endParaRPr lang="es-MX" sz="1100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1-4B40-A759-1C64F399FEAF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51-4B40-A759-1C64F399FEAF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51-4B40-A759-1C64F399FEAF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51-4B40-A759-1C64F399FEAF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1-4B40-A759-1C64F399F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10-4ED8-9996-97E2B14A0735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10-4ED8-9996-97E2B14A0735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10-4ED8-9996-97E2B14A0735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10-4ED8-9996-97E2B14A0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9-4F77-A97D-2FD8E1120E05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9-4F77-A97D-2FD8E1120E05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89-4F77-A97D-2FD8E1120E05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9-4F77-A97D-2FD8E1120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0-4AE4-AF56-7325FF91BFBC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0-4AE4-AF56-7325FF91BFBC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40-4AE4-AF56-7325FF91BFBC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40-4AE4-AF56-7325FF91B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D38-4EA6-A2E5-726FF7210B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D38-4EA6-A2E5-726FF7210B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D38-4EA6-A2E5-726FF7210B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D38-4EA6-A2E5-726FF7210B2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38-4EA6-A2E5-726FF7210B2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2-4039-9E7B-B85CA8EDD611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02-4039-9E7B-B85CA8EDD611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02-4039-9E7B-B85CA8EDD611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02-4039-9E7B-B85CA8EDD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3C-4EDD-A1B3-A46934893A31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3C-4EDD-A1B3-A46934893A31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3C-4EDD-A1B3-A46934893A31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3C-4EDD-A1B3-A46934893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3-442F-8F76-6760891C343A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3-442F-8F76-6760891C343A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33-442F-8F76-6760891C343A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33-442F-8F76-6760891C34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2E6-410B-A4BC-6AA4F8B3F0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2E6-410B-A4BC-6AA4F8B3F0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2E6-410B-A4BC-6AA4F8B3F0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2E6-410B-A4BC-6AA4F8B3F0A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E6-410B-A4BC-6AA4F8B3F0A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8D-4EFE-A280-5432D8D5D21C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8D-4EFE-A280-5432D8D5D21C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8D-4EFE-A280-5432D8D5D21C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8D-4EFE-A280-5432D8D5D2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6-41D9-98A7-7BB57595989B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B6-41D9-98A7-7BB57595989B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B6-41D9-98A7-7BB57595989B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B6-41D9-98A7-7BB5759598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B-4F0E-A792-E1626CE87A8C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B-4F0E-A792-E1626CE87A8C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B-4F0E-A792-E1626CE87A8C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DB-4F0E-A792-E1626CE87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6D-41F3-B938-A63EE5DFB554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6D-41F3-B938-A63EE5DFB554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6D-41F3-B938-A63EE5DFB554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6D-41F3-B938-A63EE5DFB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401-455E-904F-2738FDC2BD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401-455E-904F-2738FDC2BD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401-455E-904F-2738FDC2BD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401-455E-904F-2738FDC2BD4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01-455E-904F-2738FDC2BD4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0A5-4E5B-BB6B-7FC6C69355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0A5-4E5B-BB6B-7FC6C69355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0A5-4E5B-BB6B-7FC6C69355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0A5-4E5B-BB6B-7FC6C69355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D0A5-4E5B-BB6B-7FC6C69355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A5-4E5B-BB6B-7FC6C69355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269-41FE-A054-B5E87107AE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269-41FE-A054-B5E87107AE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269-41FE-A054-B5E87107AE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269-41FE-A054-B5E87107AEC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69-41FE-A054-B5E87107AEC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00B-41E3-BED9-991116AF0A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00B-41E3-BED9-991116AF0A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00B-41E3-BED9-991116AF0A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00B-41E3-BED9-991116AF0A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00B-41E3-BED9-991116AF0AA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00B-41E3-BED9-991116AF0AA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47B-4EFA-82B3-C9800B6537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47B-4EFA-82B3-C9800B6537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47B-4EFA-82B3-C9800B6537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47B-4EFA-82B3-C9800B6537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47B-4EFA-82B3-C9800B6537A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7B-4EFA-82B3-C9800B6537A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5CD-4478-BB0F-6799331062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5CD-4478-BB0F-6799331062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5CD-4478-BB0F-6799331062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5CD-4478-BB0F-67993310621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CD-4478-BB0F-67993310621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304-42C7-A962-D1C311523C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304-42C7-A962-D1C311523C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304-42C7-A962-D1C311523C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304-42C7-A962-D1C311523C2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04-42C7-A962-D1C311523C2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77-47EB-8DE5-7E1875246924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77-47EB-8DE5-7E1875246924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77-47EB-8DE5-7E1875246924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77-47EB-8DE5-7E1875246924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77-47EB-8DE5-7E18752469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7D4-43A0-8EB2-A68930D1D1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7D4-43A0-8EB2-A68930D1D1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7D4-43A0-8EB2-A68930D1D1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7D4-43A0-8EB2-A68930D1D1B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7D4-43A0-8EB2-A68930D1D1B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D4-43A0-8EB2-A68930D1D1B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E88-48DE-9407-BD855648F2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E88-48DE-9407-BD855648F2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E88-48DE-9407-BD855648F2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E88-48DE-9407-BD855648F2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E88-48DE-9407-BD855648F2C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88-48DE-9407-BD855648F2C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81-4A03-B963-1C408BBC5EEE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81-4A03-B963-1C408BBC5EEE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81-4A03-B963-1C408BBC5EEE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81-4A03-B963-1C408BBC5E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D-4DD2-9338-9320AE88F5B7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D-4DD2-9338-9320AE88F5B7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D-4DD2-9338-9320AE88F5B7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D-4DD2-9338-9320AE88F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1723f5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1723f54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1723f54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1723f54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1723f54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1723f54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1723f54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1723f54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1723f54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1723f54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1723f54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1723f54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1723f54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1723f54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1723f54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1723f54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1723f54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1723f54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1723f54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1723f54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1723f54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1723f54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1723f54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1723f54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1723f54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1723f54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1723f54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1723f54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1723f54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1723f54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1723f54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1723f54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1723f54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1723f54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1723f54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1723f54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1723f54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1723f54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1723f54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1723f54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1723f54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1723f54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1723f54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1723f54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1723f54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1723f54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1723f54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1723f54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1723f54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1723f54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1723f54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1723f54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1723f54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1723f54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1723f54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1723f54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1723f54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1723f54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1723f54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1723f54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1723f54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1723f54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1723f54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1723f54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1723f54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>
                <a:solidFill>
                  <a:schemeClr val="lt1"/>
                </a:solidFill>
              </a:rPr>
              <a:t>Iyolosiwa Cuanalá</a:t>
            </a:r>
            <a:br>
              <a:rPr lang="es-MX">
                <a:solidFill>
                  <a:schemeClr val="lt1"/>
                </a:solidFill>
              </a:rPr>
            </a:br>
            <a:r>
              <a:rPr lang="es-MX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MX"/>
              <a:t>Encuesta “Mirarse en el espejo del modelo”</a:t>
            </a:r>
            <a:br>
              <a:rPr b="1" lang="es-MX"/>
            </a:br>
            <a:r>
              <a:rPr lang="es-MX"/>
              <a:t>Agosto 2022</a:t>
            </a:r>
            <a:br>
              <a:rPr lang="es-MX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sz="2200"/>
              <a:t>Equipo de Apoyo al proceso estratégico de planeación</a:t>
            </a:r>
            <a:br>
              <a:rPr lang="es-MX" sz="2200"/>
            </a:br>
            <a:r>
              <a:rPr lang="es-MX" sz="2200"/>
              <a:t>Área de Investigación e Innovación Educativa</a:t>
            </a:r>
            <a:br>
              <a:rPr lang="es-MX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1179444" y="728869"/>
          <a:ext cx="10310192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901148" y="834887"/>
          <a:ext cx="10522226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834887" y="728870"/>
          <a:ext cx="10508974" cy="522135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834887" y="940904"/>
          <a:ext cx="10151165" cy="527436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MX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MX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MX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MX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MX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MX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1007165" y="874644"/>
          <a:ext cx="10363200" cy="51948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808383" y="795130"/>
          <a:ext cx="10508974" cy="52213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980661" y="861391"/>
          <a:ext cx="10151165" cy="51683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MX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1723f54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MX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1723f54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MX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MX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MX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861391" y="914400"/>
          <a:ext cx="10310191" cy="51683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887896" y="887896"/>
          <a:ext cx="10217426" cy="534062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861392" y="808383"/>
          <a:ext cx="10363200" cy="524785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861391" y="795130"/>
          <a:ext cx="10482470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914401" y="795131"/>
          <a:ext cx="10230678" cy="523460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715618" y="834886"/>
          <a:ext cx="10601740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861391" y="861391"/>
          <a:ext cx="10323444" cy="528761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808383" y="834887"/>
          <a:ext cx="10270434" cy="527436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848139" y="755374"/>
          <a:ext cx="10270435" cy="53936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821635" y="834887"/>
          <a:ext cx="10495722" cy="53538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980662" y="940904"/>
          <a:ext cx="10164416" cy="51020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914400" y="715617"/>
          <a:ext cx="10561983" cy="542014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755374" y="848139"/>
          <a:ext cx="10402955" cy="53008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MX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