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8.xml"/>
  <Override ContentType="application/vnd.openxmlformats-officedocument.themeOverride+xml" PartName="/ppt/theme/themeOverride20.xml"/>
  <Override ContentType="application/vnd.openxmlformats-officedocument.themeOverride+xml" PartName="/ppt/theme/themeOverride12.xml"/>
  <Override ContentType="application/vnd.openxmlformats-officedocument.themeOverride+xml" PartName="/ppt/theme/themeOverride25.xml"/>
  <Override ContentType="application/vnd.openxmlformats-officedocument.themeOverride+xml" PartName="/ppt/theme/themeOverride16.xml"/>
  <Override ContentType="application/vnd.openxmlformats-officedocument.themeOverride+xml" PartName="/ppt/theme/themeOverride2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.xml"/>
  <Override ContentType="application/vnd.openxmlformats-officedocument.themeOverride+xml" PartName="/ppt/theme/themeOverride24.xml"/>
  <Override ContentType="application/vnd.openxmlformats-officedocument.themeOverride+xml" PartName="/ppt/theme/themeOverride15.xml"/>
  <Override ContentType="application/vnd.openxmlformats-officedocument.themeOverride+xml" PartName="/ppt/theme/themeOverride28.xml"/>
  <Override ContentType="application/vnd.openxmlformats-officedocument.themeOverride+xml" PartName="/ppt/theme/themeOverride19.xml"/>
  <Override ContentType="application/vnd.openxmlformats-officedocument.themeOverride+xml" PartName="/ppt/theme/themeOverride22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23.xml"/>
  <Override ContentType="application/vnd.openxmlformats-officedocument.themeOverride+xml" PartName="/ppt/theme/themeOverride18.xml"/>
  <Override ContentType="application/vnd.openxmlformats-officedocument.themeOverride+xml" PartName="/ppt/theme/themeOverride27.xml"/>
  <Override ContentType="application/vnd.openxmlformats-officedocument.themeOverride+xml" PartName="/ppt/theme/themeOverride14.xml"/>
  <Override ContentType="application/vnd.openxmlformats-officedocument.themeOverride+xml" PartName="/ppt/theme/themeOverride21.xml"/>
  <Override ContentType="application/vnd.openxmlformats-officedocument.themeOverride+xml" PartName="/ppt/theme/themeOverride26.xml"/>
  <Override ContentType="application/vnd.openxmlformats-officedocument.themeOverride+xml" PartName="/ppt/theme/themeOverride4.xml"/>
  <Override ContentType="application/vnd.openxmlformats-officedocument.themeOverride+xml" PartName="/ppt/theme/themeOverride7.xml"/>
  <Override ContentType="application/vnd.openxmlformats-officedocument.themeOverride+xml" PartName="/ppt/theme/themeOverride17.xml"/>
  <Override ContentType="application/vnd.openxmlformats-officedocument.themeOverride+xml" PartName="/ppt/theme/themeOverride13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h0/lNvNXR7NW7PJwfgn9naS9wy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9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themeOverride" Target="../theme/themeOverride8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themeOverride" Target="../theme/themeOverride22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themeOverride" Target="../theme/themeOverride23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themeOverride" Target="../theme/themeOverride12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themeOverride" Target="../theme/themeOverride13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themeOverride" Target="../theme/themeOverride5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themeOverride" Target="../theme/themeOverride19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themeOverride" Target="../theme/themeOverride20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21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themeOverride" Target="../theme/themeOverride26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themeOverride" Target="../theme/themeOverride11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themeOverride" Target="../theme/themeOverride17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themeOverride" Target="../theme/themeOverride25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themeOverride" Target="../theme/themeOverride18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themeOverride" Target="../theme/themeOverride14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themeOverride" Target="../theme/themeOverride27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themeOverride" Target="../theme/themeOverride28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themeOverride" Target="../theme/themeOverride24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themeOverride" Target="../theme/themeOverride6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themeOverride" Target="../theme/themeOverride10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themeOverride" Target="../theme/themeOverride15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themeOverride" Target="../theme/themeOverride16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themeOverride" Target="../theme/themeOverride4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themeOverride" Target="../theme/themeOverride7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EliteBook%20-%208440p\Desktop\Procesamiento%20secundario%20-%20HR\Versiones%20definitivas\Iyolosiwa%20Ayutla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B9C-45E1-8116-D5EBCD113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B9C-45E1-8116-D5EBCD113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B9C-45E1-8116-D5EBCD113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B9C-45E1-8116-D5EBCD1139E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9C-45E1-8116-D5EBCD1139E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586-41AD-A14E-5C48E93E96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586-41AD-A14E-5C48E93E96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586-41AD-A14E-5C48E93E96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586-41AD-A14E-5C48E93E96B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586-41AD-A14E-5C48E93E96B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86-41AD-A14E-5C48E93E96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Título del 3.2.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C-4804-AA9E-52C6B8725BE2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9C-4804-AA9E-52C6B8725BE2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9C-4804-AA9E-52C6B8725BE2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9C-4804-AA9E-52C6B8725BE2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9C-4804-AA9E-52C6B8725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Los siguientes son los cuatro principios pedagógicos de nuestro modelo educativo. 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1" i="0" u="none" strike="noStrike" baseline="0" dirty="0">
                <a:effectLst/>
              </a:rPr>
              <a:t>  </a:t>
            </a:r>
            <a:endParaRPr lang="es-MX" sz="1600" b="1" dirty="0"/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E-45A7-AA76-7C6EDA0B9691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7E-45A7-AA76-7C6EDA0B9691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7E-45A7-AA76-7C6EDA0B9691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7E-45A7-AA76-7C6EDA0B9691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7E-45A7-AA76-7C6EDA0B9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D-4B9E-A655-D785F3FAAF29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3D-4B9E-A655-D785F3FAAF29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3D-4B9E-A655-D785F3FAAF29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3D-4B9E-A655-D785F3FAA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8-4867-B3B0-C16ED8631DA3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8-4867-B3B0-C16ED8631DA3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58-4867-B3B0-C16ED8631DA3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58-4867-B3B0-C16ED8631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B-430C-B86F-79C19747DF53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B-430C-B86F-79C19747DF53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1B-430C-B86F-79C19747DF53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1B-430C-B86F-79C19747D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0AF-48F4-B928-560395955A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0AF-48F4-B928-560395955A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0AF-48F4-B928-560395955A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0AF-48F4-B928-560395955AF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AF-48F4-B928-560395955AF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7-4CCB-97D4-8AC3752DACC4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57-4CCB-97D4-8AC3752DACC4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57-4CCB-97D4-8AC3752DACC4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57-4CCB-97D4-8AC3752DA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F5-4401-8616-C59181AC94A2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F5-4401-8616-C59181AC94A2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F5-4401-8616-C59181AC94A2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F5-4401-8616-C59181AC9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78-4C26-A875-06C1440639CA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78-4C26-A875-06C1440639CA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78-4C26-A875-06C1440639CA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78-4C26-A875-06C144063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84-4A86-B8B0-7258E14E2A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84-4A86-B8B0-7258E14E2A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84-4A86-B8B0-7258E14E2A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784-4A86-B8B0-7258E14E2A7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84-4A86-B8B0-7258E14E2A7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B-48F6-B7D9-35C5E830EDAE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8B-48F6-B7D9-35C5E830EDAE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8B-48F6-B7D9-35C5E830EDAE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8B-48F6-B7D9-35C5E830ED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</a:t>
            </a:r>
            <a:r>
              <a:rPr lang="es-MX" sz="1050" dirty="0"/>
              <a:t>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4-4DAB-B9CB-E5735BECDD26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D4-4DAB-B9CB-E5735BECDD26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D4-4DAB-B9CB-E5735BECDD26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D4-4DAB-B9CB-E5735BECD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0-496A-99AB-5B311DC68DA6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D0-496A-99AB-5B311DC68DA6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D0-496A-99AB-5B311DC68DA6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D0-496A-99AB-5B311DC68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0-4DCC-93DE-12ADA0A9EEFE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0-4DCC-93DE-12ADA0A9EEFE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80-4DCC-93DE-12ADA0A9EEFE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80-4DCC-93DE-12ADA0A9E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519-4093-81F8-E2D8F4EA29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519-4093-81F8-E2D8F4EA29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519-4093-81F8-E2D8F4EA29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519-4093-81F8-E2D8F4EA29D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19-4093-81F8-E2D8F4EA29D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0A0-4DE6-AC93-AF91A20749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0A0-4DE6-AC93-AF91A20749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0A0-4DE6-AC93-AF91A20749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0A0-4DE6-AC93-AF91A20749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0A0-4DE6-AC93-AF91A20749E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A0-4DE6-AC93-AF91A20749E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6F8-48C0-BA6F-16133F53E7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6F8-48C0-BA6F-16133F53E7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6F8-48C0-BA6F-16133F53E7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6F8-48C0-BA6F-16133F53E74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F8-48C0-BA6F-16133F53E74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C16-48F1-895D-95EA6C4C40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C16-48F1-895D-95EA6C4C40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C16-48F1-895D-95EA6C4C40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C16-48F1-895D-95EA6C4C40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C16-48F1-895D-95EA6C4C404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C16-48F1-895D-95EA6C4C404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2F5-4FE7-9E65-E7116AFBB3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2F5-4FE7-9E65-E7116AFBB3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2F5-4FE7-9E65-E7116AFBB3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2F5-4FE7-9E65-E7116AFBB3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2F5-4FE7-9E65-E7116AFBB38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F5-4FE7-9E65-E7116AFBB38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261-4B3B-B687-C1DA9578E8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261-4B3B-B687-C1DA9578E8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261-4B3B-B687-C1DA9578E8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261-4B3B-B687-C1DA9578E82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61-4B3B-B687-C1DA9578E82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CE1-4694-BCA3-436256BC10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CE1-4694-BCA3-436256BC10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CE1-4694-BCA3-436256BC10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CE1-4694-BCA3-436256BC106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E1-4694-BCA3-436256BC106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/>
              <a:t>2.1. ¿Qué tan convencida(o) te sientes de las siguientes afirmaciones</a:t>
            </a:r>
            <a:r>
              <a:rPr lang="es-MX" sz="1200" dirty="0"/>
              <a:t>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4F-4065-B9C3-23832DF08D70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4F-4065-B9C3-23832DF08D70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4F-4065-B9C3-23832DF08D70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4F-4065-B9C3-23832DF08D70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4F-4065-B9C3-23832DF08D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A10-4976-9D3E-D8751C2EF3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A10-4976-9D3E-D8751C2EF3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A10-4976-9D3E-D8751C2EF3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A10-4976-9D3E-D8751C2EF3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A10-4976-9D3E-D8751C2EF3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10-4976-9D3E-D8751C2EF3B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657-4467-B4E2-496E23BE52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657-4467-B4E2-496E23BE52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657-4467-B4E2-496E23BE52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657-4467-B4E2-496E23BE523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657-4467-B4E2-496E23BE523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57-4467-B4E2-496E23BE523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D-42F3-9E8F-016AC3A732D8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4D-42F3-9E8F-016AC3A732D8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4D-42F3-9E8F-016AC3A732D8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4D-42F3-9E8F-016AC3A732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95-47E7-BE9A-9057AC02D03C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95-47E7-BE9A-9057AC02D03C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95-47E7-BE9A-9057AC02D03C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95-47E7-BE9A-9057AC02D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cee97a1f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cee97a1f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cee97a1f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cee97a1f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cee97a1f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cee97a1f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cee97a1f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cee97a1f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cee97a1f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cee97a1f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cee97a1f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cee97a1f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cee97a1f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cee97a1f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cee97a1f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cee97a1f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cee97a1f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cee97a1f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cee97a1f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cee97a1f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cee97a1f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cee97a1f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cee97a1f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cee97a1f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cee97a1f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cee97a1f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cee97a1f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cee97a1f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cee97a1f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cee97a1f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cee97a1f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cee97a1f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cee97a1f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cee97a1f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cee97a1f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cee97a1f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cee97a1f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cee97a1f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cee97a1f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cee97a1f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cee97a1f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cee97a1f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cee97a1f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cee97a1f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cee97a1f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cee97a1f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cee97a1f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cee97a1f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cee97a1f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cee97a1f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cee97a1f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cee97a1f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cee97a1f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cee97a1f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cee97a1f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cee97a1f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cee97a1f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cee97a1f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cee97a1f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cee97a1f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cee97a1f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cee97a1f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cee97a1f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cee97a1f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cee97a1f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Iyolosiwa Ayutla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874643" y="887896"/>
          <a:ext cx="10429461" cy="522135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0"/>
          <p:cNvGraphicFramePr/>
          <p:nvPr/>
        </p:nvGraphicFramePr>
        <p:xfrm>
          <a:off x="1007166" y="954157"/>
          <a:ext cx="10177670" cy="515509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3" name="Google Shape;223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2"/>
          <p:cNvGraphicFramePr/>
          <p:nvPr/>
        </p:nvGraphicFramePr>
        <p:xfrm>
          <a:off x="848140" y="914400"/>
          <a:ext cx="10416208" cy="516834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3"/>
          <p:cNvGraphicFramePr/>
          <p:nvPr/>
        </p:nvGraphicFramePr>
        <p:xfrm>
          <a:off x="702365" y="874643"/>
          <a:ext cx="10508974" cy="523460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5"/>
          <p:cNvGraphicFramePr/>
          <p:nvPr/>
        </p:nvGraphicFramePr>
        <p:xfrm>
          <a:off x="781878" y="821636"/>
          <a:ext cx="10402957" cy="528761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6"/>
          <p:cNvGraphicFramePr/>
          <p:nvPr/>
        </p:nvGraphicFramePr>
        <p:xfrm>
          <a:off x="887896" y="993913"/>
          <a:ext cx="10283687" cy="504907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Google Shape;254;p17"/>
          <p:cNvGraphicFramePr/>
          <p:nvPr/>
        </p:nvGraphicFramePr>
        <p:xfrm>
          <a:off x="861391" y="675861"/>
          <a:ext cx="10455966" cy="535387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260" name="Google Shape;260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cee97a1f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cee97a1f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19"/>
          <p:cNvGraphicFramePr/>
          <p:nvPr/>
        </p:nvGraphicFramePr>
        <p:xfrm>
          <a:off x="980661" y="742122"/>
          <a:ext cx="10455965" cy="538038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0"/>
          <p:cNvGraphicFramePr/>
          <p:nvPr/>
        </p:nvGraphicFramePr>
        <p:xfrm>
          <a:off x="901148" y="874643"/>
          <a:ext cx="10204174" cy="522135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21"/>
          <p:cNvGraphicFramePr/>
          <p:nvPr/>
        </p:nvGraphicFramePr>
        <p:xfrm>
          <a:off x="1020417" y="834887"/>
          <a:ext cx="10389705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2"/>
          <p:cNvGraphicFramePr/>
          <p:nvPr/>
        </p:nvGraphicFramePr>
        <p:xfrm>
          <a:off x="768626" y="874643"/>
          <a:ext cx="10349947" cy="527436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Google Shape;285;p23"/>
          <p:cNvGraphicFramePr/>
          <p:nvPr/>
        </p:nvGraphicFramePr>
        <p:xfrm>
          <a:off x="887897" y="901148"/>
          <a:ext cx="10376452" cy="516834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Google Shape;290;p24"/>
          <p:cNvGraphicFramePr/>
          <p:nvPr/>
        </p:nvGraphicFramePr>
        <p:xfrm>
          <a:off x="742122" y="781878"/>
          <a:ext cx="10522226" cy="536713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25"/>
          <p:cNvGraphicFramePr/>
          <p:nvPr/>
        </p:nvGraphicFramePr>
        <p:xfrm>
          <a:off x="887896" y="834886"/>
          <a:ext cx="10349947" cy="511533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26"/>
          <p:cNvGraphicFramePr/>
          <p:nvPr/>
        </p:nvGraphicFramePr>
        <p:xfrm>
          <a:off x="901148" y="781878"/>
          <a:ext cx="10548729" cy="53273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27"/>
          <p:cNvGraphicFramePr/>
          <p:nvPr/>
        </p:nvGraphicFramePr>
        <p:xfrm>
          <a:off x="781878" y="861391"/>
          <a:ext cx="10429461" cy="532737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28"/>
          <p:cNvGraphicFramePr/>
          <p:nvPr/>
        </p:nvGraphicFramePr>
        <p:xfrm>
          <a:off x="742122" y="848138"/>
          <a:ext cx="10429461" cy="536713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9"/>
          <p:cNvGraphicFramePr/>
          <p:nvPr/>
        </p:nvGraphicFramePr>
        <p:xfrm>
          <a:off x="781878" y="728870"/>
          <a:ext cx="10469217" cy="557916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30"/>
          <p:cNvGraphicFramePr/>
          <p:nvPr/>
        </p:nvGraphicFramePr>
        <p:xfrm>
          <a:off x="821636" y="781878"/>
          <a:ext cx="10522226" cy="545989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5" name="Google Shape;32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901148" y="848139"/>
          <a:ext cx="10204173" cy="531412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7" name="Google Shape;207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