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gRPBqJ3lCTtyAHaHVMgWvWB5s/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EliteBook%20-%208440p\Desktop\Procesamiento%20secundario%20-%20HR\Versiones%20definitivas\Instituto%20Meter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07E-4992-8F77-663CB83E5C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07E-4992-8F77-663CB83E5C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07E-4992-8F77-663CB83E5C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07E-4992-8F77-663CB83E5CA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2</c:v>
                </c:pt>
                <c:pt idx="1">
                  <c:v>20</c:v>
                </c:pt>
                <c:pt idx="2">
                  <c:v>17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7E-4992-8F77-663CB83E5CA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1F2-4FD4-A72E-D2545B2B64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1F2-4FD4-A72E-D2545B2B64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1F2-4FD4-A72E-D2545B2B64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1F2-4FD4-A72E-D2545B2B64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1F2-4FD4-A72E-D2545B2B64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15</c:v>
                </c:pt>
                <c:pt idx="1">
                  <c:v>21</c:v>
                </c:pt>
                <c:pt idx="2">
                  <c:v>6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1F2-4FD4-A72E-D2545B2B64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23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0-48CE-9A88-335AB7F8804D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20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0-48CE-9A88-335AB7F8804D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D0-48CE-9A88-335AB7F8804D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D0-48CE-9A88-335AB7F8804D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D0-48CE-9A88-335AB7F88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</a:t>
            </a:r>
            <a:r>
              <a:rPr lang="es-MX" sz="1100" dirty="0"/>
              <a:t>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0" i="0" u="none" strike="noStrike" baseline="0" dirty="0">
                <a:effectLst/>
              </a:rPr>
              <a:t> </a:t>
            </a:r>
            <a:r>
              <a:rPr lang="es-MX" sz="1400" b="1" i="0" u="none" strike="noStrike" baseline="0" dirty="0">
                <a:effectLst/>
              </a:rPr>
              <a:t> </a:t>
            </a:r>
            <a:r>
              <a:rPr lang="es-MX" sz="1100" dirty="0"/>
              <a:t> </a:t>
            </a:r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35</c:v>
                </c:pt>
                <c:pt idx="1">
                  <c:v>34</c:v>
                </c:pt>
                <c:pt idx="2">
                  <c:v>33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0-43E6-AFCA-7C96295DCA67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14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A0-43E6-AFCA-7C96295DCA67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A0-43E6-AFCA-7C96295DCA67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A0-43E6-AFCA-7C96295DCA67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A0-43E6-AFCA-7C96295DC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19</c:v>
                </c:pt>
                <c:pt idx="1">
                  <c:v>25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9-48AE-AF4E-2BA60DF3EEAB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22</c:v>
                </c:pt>
                <c:pt idx="1">
                  <c:v>19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9-48AE-AF4E-2BA60DF3EEAB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9-48AE-AF4E-2BA60DF3EEAB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9-48AE-AF4E-2BA60DF3E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13</c:v>
                </c:pt>
                <c:pt idx="1">
                  <c:v>21</c:v>
                </c:pt>
                <c:pt idx="2">
                  <c:v>16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F-460C-A500-07FB28BFCE7C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32</c:v>
                </c:pt>
                <c:pt idx="1">
                  <c:v>25</c:v>
                </c:pt>
                <c:pt idx="2">
                  <c:v>27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2F-460C-A500-07FB28BFCE7C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2F-460C-A500-07FB28BFCE7C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F-460C-A500-07FB28BFCE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16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9B-44B8-B08F-C7634A3F4438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29</c:v>
                </c:pt>
                <c:pt idx="1">
                  <c:v>24</c:v>
                </c:pt>
                <c:pt idx="2">
                  <c:v>26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9B-44B8-B08F-C7634A3F4438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7</c:v>
                </c:pt>
                <c:pt idx="1">
                  <c:v>13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9B-44B8-B08F-C7634A3F4438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9B-44B8-B08F-C7634A3F4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8DA-430D-9D73-77A1D0C35F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8DA-430D-9D73-77A1D0C35F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8DA-430D-9D73-77A1D0C35F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8DA-430D-9D73-77A1D0C35FD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17</c:v>
                </c:pt>
                <c:pt idx="1">
                  <c:v>25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DA-430D-9D73-77A1D0C35FD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28</c:v>
                </c:pt>
                <c:pt idx="1">
                  <c:v>26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EC-43E1-98E7-2593BE19022F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22</c:v>
                </c:pt>
                <c:pt idx="1">
                  <c:v>24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EC-43E1-98E7-2593BE19022F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EC-43E1-98E7-2593BE19022F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EC-43E1-98E7-2593BE1902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25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23</c:v>
                </c:pt>
                <c:pt idx="5">
                  <c:v>22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C-4087-88AC-A2882B9410CC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20</c:v>
                </c:pt>
                <c:pt idx="1">
                  <c:v>21</c:v>
                </c:pt>
                <c:pt idx="2">
                  <c:v>18</c:v>
                </c:pt>
                <c:pt idx="3">
                  <c:v>15</c:v>
                </c:pt>
                <c:pt idx="4">
                  <c:v>23</c:v>
                </c:pt>
                <c:pt idx="5">
                  <c:v>23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BC-4087-88AC-A2882B9410CC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BC-4087-88AC-A2882B9410CC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BC-4087-88AC-A2882B941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23</c:v>
                </c:pt>
                <c:pt idx="1">
                  <c:v>29</c:v>
                </c:pt>
                <c:pt idx="2">
                  <c:v>30</c:v>
                </c:pt>
                <c:pt idx="3">
                  <c:v>32</c:v>
                </c:pt>
                <c:pt idx="4">
                  <c:v>24</c:v>
                </c:pt>
                <c:pt idx="5">
                  <c:v>24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B-43B4-8B70-51F163DC6D7F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23</c:v>
                </c:pt>
                <c:pt idx="1">
                  <c:v>20</c:v>
                </c:pt>
                <c:pt idx="2">
                  <c:v>18</c:v>
                </c:pt>
                <c:pt idx="3">
                  <c:v>16</c:v>
                </c:pt>
                <c:pt idx="4">
                  <c:v>22</c:v>
                </c:pt>
                <c:pt idx="5">
                  <c:v>21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AB-43B4-8B70-51F163DC6D7F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AB-43B4-8B70-51F163DC6D7F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AB-43B4-8B70-51F163DC6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A30-4D9B-94E1-0C68D077F9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A30-4D9B-94E1-0C68D077F9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A30-4D9B-94E1-0C68D077F9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A30-4D9B-94E1-0C68D077F96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  <c:pt idx="2">
                  <c:v>17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30-4D9B-94E1-0C68D077F96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17</c:v>
                </c:pt>
                <c:pt idx="1">
                  <c:v>26</c:v>
                </c:pt>
                <c:pt idx="2">
                  <c:v>21</c:v>
                </c:pt>
                <c:pt idx="3">
                  <c:v>20</c:v>
                </c:pt>
                <c:pt idx="4">
                  <c:v>17</c:v>
                </c:pt>
                <c:pt idx="5">
                  <c:v>17</c:v>
                </c:pt>
                <c:pt idx="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A-4B62-8385-F14DEC46E85B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21</c:v>
                </c:pt>
                <c:pt idx="1">
                  <c:v>20</c:v>
                </c:pt>
                <c:pt idx="2">
                  <c:v>24</c:v>
                </c:pt>
                <c:pt idx="3">
                  <c:v>23</c:v>
                </c:pt>
                <c:pt idx="4">
                  <c:v>23</c:v>
                </c:pt>
                <c:pt idx="5">
                  <c:v>20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EA-4B62-8385-F14DEC46E85B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11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  <c:pt idx="5">
                  <c:v>12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EA-4B62-8385-F14DEC46E85B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EA-4B62-8385-F14DEC46E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21</c:v>
                </c:pt>
                <c:pt idx="1">
                  <c:v>25</c:v>
                </c:pt>
                <c:pt idx="2">
                  <c:v>33</c:v>
                </c:pt>
                <c:pt idx="3">
                  <c:v>32</c:v>
                </c:pt>
                <c:pt idx="4">
                  <c:v>35</c:v>
                </c:pt>
                <c:pt idx="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F7-4E84-A085-FCA795DE8709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28</c:v>
                </c:pt>
                <c:pt idx="1">
                  <c:v>25</c:v>
                </c:pt>
                <c:pt idx="2">
                  <c:v>16</c:v>
                </c:pt>
                <c:pt idx="3">
                  <c:v>18</c:v>
                </c:pt>
                <c:pt idx="4">
                  <c:v>14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F7-4E84-A085-FCA795DE8709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8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F7-4E84-A085-FCA795DE8709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F7-4E84-A085-FCA795DE8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19</c:v>
                </c:pt>
                <c:pt idx="1">
                  <c:v>12</c:v>
                </c:pt>
                <c:pt idx="2">
                  <c:v>16</c:v>
                </c:pt>
                <c:pt idx="3">
                  <c:v>17</c:v>
                </c:pt>
                <c:pt idx="4">
                  <c:v>23</c:v>
                </c:pt>
                <c:pt idx="5">
                  <c:v>18</c:v>
                </c:pt>
                <c:pt idx="6">
                  <c:v>25</c:v>
                </c:pt>
                <c:pt idx="7">
                  <c:v>17</c:v>
                </c:pt>
                <c:pt idx="8">
                  <c:v>14</c:v>
                </c:pt>
                <c:pt idx="9">
                  <c:v>18</c:v>
                </c:pt>
                <c:pt idx="10">
                  <c:v>19</c:v>
                </c:pt>
                <c:pt idx="11">
                  <c:v>15</c:v>
                </c:pt>
                <c:pt idx="12">
                  <c:v>24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D-4DE8-9259-C405D508997B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30</c:v>
                </c:pt>
                <c:pt idx="1">
                  <c:v>25</c:v>
                </c:pt>
                <c:pt idx="2">
                  <c:v>28</c:v>
                </c:pt>
                <c:pt idx="3">
                  <c:v>31</c:v>
                </c:pt>
                <c:pt idx="4">
                  <c:v>23</c:v>
                </c:pt>
                <c:pt idx="5">
                  <c:v>27</c:v>
                </c:pt>
                <c:pt idx="6">
                  <c:v>22</c:v>
                </c:pt>
                <c:pt idx="7">
                  <c:v>20</c:v>
                </c:pt>
                <c:pt idx="8">
                  <c:v>22</c:v>
                </c:pt>
                <c:pt idx="9">
                  <c:v>26</c:v>
                </c:pt>
                <c:pt idx="10">
                  <c:v>23</c:v>
                </c:pt>
                <c:pt idx="11">
                  <c:v>24</c:v>
                </c:pt>
                <c:pt idx="12">
                  <c:v>26</c:v>
                </c:pt>
                <c:pt idx="1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5D-4DE8-9259-C405D508997B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13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12</c:v>
                </c:pt>
                <c:pt idx="8">
                  <c:v>13</c:v>
                </c:pt>
                <c:pt idx="9">
                  <c:v>5</c:v>
                </c:pt>
                <c:pt idx="10">
                  <c:v>8</c:v>
                </c:pt>
                <c:pt idx="11">
                  <c:v>10</c:v>
                </c:pt>
                <c:pt idx="12">
                  <c:v>0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5D-4DE8-9259-C405D508997B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5D-4DE8-9259-C405D5089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46234142895726427"/>
          <c:y val="0.17340661688081127"/>
          <c:w val="0.50950560599450134"/>
          <c:h val="0.672875465118628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34</c:v>
                </c:pt>
                <c:pt idx="1">
                  <c:v>32</c:v>
                </c:pt>
                <c:pt idx="2">
                  <c:v>36</c:v>
                </c:pt>
                <c:pt idx="3">
                  <c:v>21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D7-40D8-BEB7-3942C8E34367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16</c:v>
                </c:pt>
                <c:pt idx="1">
                  <c:v>17</c:v>
                </c:pt>
                <c:pt idx="2">
                  <c:v>8</c:v>
                </c:pt>
                <c:pt idx="3">
                  <c:v>16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D7-40D8-BEB7-3942C8E34367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12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D7-40D8-BEB7-3942C8E34367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D7-40D8-BEB7-3942C8E34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9FD-4FA5-B063-82193F809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9FD-4FA5-B063-82193F809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9FD-4FA5-B063-82193F809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9FD-4FA5-B063-82193F8098D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23</c:v>
                </c:pt>
                <c:pt idx="1">
                  <c:v>24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FD-4FA5-B063-82193F8098D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48A-4209-BAC0-B7163FD917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48A-4209-BAC0-B7163FD917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48A-4209-BAC0-B7163FD917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48A-4209-BAC0-B7163FD917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48A-4209-BAC0-B7163FD9176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18</c:v>
                </c:pt>
                <c:pt idx="1">
                  <c:v>27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8A-4209-BAC0-B7163FD9176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</a:t>
            </a:r>
            <a:r>
              <a:rPr lang="es-MX" sz="1050" dirty="0"/>
              <a:t>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012-4C18-90A0-BA2DA336F9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012-4C18-90A0-BA2DA336F9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012-4C18-90A0-BA2DA336F9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012-4C18-90A0-BA2DA336F91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24</c:v>
                </c:pt>
                <c:pt idx="1">
                  <c:v>22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12-4C18-90A0-BA2DA336F91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D29-43A6-AF13-646E6F6650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D29-43A6-AF13-646E6F6650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D29-43A6-AF13-646E6F6650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D29-43A6-AF13-646E6F6650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DD29-43A6-AF13-646E6F66509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15</c:v>
                </c:pt>
                <c:pt idx="1">
                  <c:v>27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29-43A6-AF13-646E6F66509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5E1-4A8E-80E4-CFD3639FEC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5E1-4A8E-80E4-CFD3639FEC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5E1-4A8E-80E4-CFD3639FEC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5E1-4A8E-80E4-CFD3639FEC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5E1-4A8E-80E4-CFD3639FEC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21</c:v>
                </c:pt>
                <c:pt idx="1">
                  <c:v>22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E1-4A8E-80E4-CFD3639FEC4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E92-495B-BFF4-A8378B056A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E92-495B-BFF4-A8378B056A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E92-495B-BFF4-A8378B056A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E92-495B-BFF4-A8378B056A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92-495B-BFF4-A8378B056A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B6C-4D48-A871-C7CCB4655F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B6C-4D48-A871-C7CCB4655F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B6C-4D48-A871-C7CCB4655F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B6C-4D48-A871-C7CCB4655F3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3</c:v>
                </c:pt>
                <c:pt idx="1">
                  <c:v>17</c:v>
                </c:pt>
                <c:pt idx="2">
                  <c:v>26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6C-4D48-A871-C7CCB4655F3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42</c:v>
                </c:pt>
                <c:pt idx="1">
                  <c:v>47</c:v>
                </c:pt>
                <c:pt idx="2">
                  <c:v>45</c:v>
                </c:pt>
                <c:pt idx="3">
                  <c:v>47</c:v>
                </c:pt>
                <c:pt idx="4">
                  <c:v>44</c:v>
                </c:pt>
                <c:pt idx="5">
                  <c:v>48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6-45F8-97CC-400ECB38E955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6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96-45F8-97CC-400ECB38E955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6-45F8-97CC-400ECB38E955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96-45F8-97CC-400ECB38E955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96-45F8-97CC-400ECB38E9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A69-4B0B-AD7E-128A93F2E5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A69-4B0B-AD7E-128A93F2E5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A69-4B0B-AD7E-128A93F2E5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A69-4B0B-AD7E-128A93F2E5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A69-4B0B-AD7E-128A93F2E51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33</c:v>
                </c:pt>
                <c:pt idx="1">
                  <c:v>16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69-4B0B-AD7E-128A93F2E51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957-425D-84A9-CA0F0AAFCF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957-425D-84A9-CA0F0AAFCF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957-425D-84A9-CA0F0AAFCF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957-425D-84A9-CA0F0AAFCF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957-425D-84A9-CA0F0AAFCFD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34</c:v>
                </c:pt>
                <c:pt idx="1">
                  <c:v>14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57-425D-84A9-CA0F0AAFCFD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31</c:v>
                </c:pt>
                <c:pt idx="1">
                  <c:v>38</c:v>
                </c:pt>
                <c:pt idx="2">
                  <c:v>32</c:v>
                </c:pt>
                <c:pt idx="3">
                  <c:v>31</c:v>
                </c:pt>
                <c:pt idx="4">
                  <c:v>35</c:v>
                </c:pt>
                <c:pt idx="5">
                  <c:v>33</c:v>
                </c:pt>
                <c:pt idx="6">
                  <c:v>37</c:v>
                </c:pt>
                <c:pt idx="7">
                  <c:v>30</c:v>
                </c:pt>
                <c:pt idx="8">
                  <c:v>29</c:v>
                </c:pt>
                <c:pt idx="9">
                  <c:v>33</c:v>
                </c:pt>
                <c:pt idx="10">
                  <c:v>41</c:v>
                </c:pt>
                <c:pt idx="11">
                  <c:v>40</c:v>
                </c:pt>
                <c:pt idx="12">
                  <c:v>42</c:v>
                </c:pt>
                <c:pt idx="13">
                  <c:v>25</c:v>
                </c:pt>
                <c:pt idx="14">
                  <c:v>36</c:v>
                </c:pt>
                <c:pt idx="1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D-4710-9094-0C24DC616FF4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16</c:v>
                </c:pt>
                <c:pt idx="1">
                  <c:v>11</c:v>
                </c:pt>
                <c:pt idx="2">
                  <c:v>17</c:v>
                </c:pt>
                <c:pt idx="3">
                  <c:v>17</c:v>
                </c:pt>
                <c:pt idx="4">
                  <c:v>13</c:v>
                </c:pt>
                <c:pt idx="5">
                  <c:v>15</c:v>
                </c:pt>
                <c:pt idx="6">
                  <c:v>11</c:v>
                </c:pt>
                <c:pt idx="7">
                  <c:v>17</c:v>
                </c:pt>
                <c:pt idx="8">
                  <c:v>17</c:v>
                </c:pt>
                <c:pt idx="9">
                  <c:v>15</c:v>
                </c:pt>
                <c:pt idx="10">
                  <c:v>7</c:v>
                </c:pt>
                <c:pt idx="11">
                  <c:v>10</c:v>
                </c:pt>
                <c:pt idx="12">
                  <c:v>6</c:v>
                </c:pt>
                <c:pt idx="13">
                  <c:v>20</c:v>
                </c:pt>
                <c:pt idx="14">
                  <c:v>11</c:v>
                </c:pt>
                <c:pt idx="1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5D-4710-9094-0C24DC616FF4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5D-4710-9094-0C24DC616FF4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5D-4710-9094-0C24DC616F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28</c:v>
                </c:pt>
                <c:pt idx="1">
                  <c:v>22</c:v>
                </c:pt>
                <c:pt idx="2">
                  <c:v>19</c:v>
                </c:pt>
                <c:pt idx="3">
                  <c:v>33</c:v>
                </c:pt>
                <c:pt idx="4">
                  <c:v>38</c:v>
                </c:pt>
                <c:pt idx="5">
                  <c:v>25</c:v>
                </c:pt>
                <c:pt idx="6">
                  <c:v>37</c:v>
                </c:pt>
                <c:pt idx="7">
                  <c:v>27</c:v>
                </c:pt>
                <c:pt idx="8">
                  <c:v>28</c:v>
                </c:pt>
                <c:pt idx="9">
                  <c:v>35</c:v>
                </c:pt>
                <c:pt idx="10">
                  <c:v>35</c:v>
                </c:pt>
                <c:pt idx="11">
                  <c:v>24</c:v>
                </c:pt>
                <c:pt idx="12">
                  <c:v>32</c:v>
                </c:pt>
                <c:pt idx="1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1-42F8-9DEA-3245072D9FC7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21</c:v>
                </c:pt>
                <c:pt idx="1">
                  <c:v>26</c:v>
                </c:pt>
                <c:pt idx="2">
                  <c:v>25</c:v>
                </c:pt>
                <c:pt idx="3">
                  <c:v>14</c:v>
                </c:pt>
                <c:pt idx="4">
                  <c:v>10</c:v>
                </c:pt>
                <c:pt idx="5">
                  <c:v>21</c:v>
                </c:pt>
                <c:pt idx="6">
                  <c:v>11</c:v>
                </c:pt>
                <c:pt idx="7">
                  <c:v>17</c:v>
                </c:pt>
                <c:pt idx="8">
                  <c:v>15</c:v>
                </c:pt>
                <c:pt idx="9">
                  <c:v>14</c:v>
                </c:pt>
                <c:pt idx="10">
                  <c:v>12</c:v>
                </c:pt>
                <c:pt idx="11">
                  <c:v>15</c:v>
                </c:pt>
                <c:pt idx="12">
                  <c:v>14</c:v>
                </c:pt>
                <c:pt idx="1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21-42F8-9DEA-3245072D9FC7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6</c:v>
                </c:pt>
                <c:pt idx="8">
                  <c:v>6</c:v>
                </c:pt>
                <c:pt idx="9">
                  <c:v>1</c:v>
                </c:pt>
                <c:pt idx="10">
                  <c:v>2</c:v>
                </c:pt>
                <c:pt idx="11">
                  <c:v>9</c:v>
                </c:pt>
                <c:pt idx="12">
                  <c:v>4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21-42F8-9DEA-3245072D9FC7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21-42F8-9DEA-3245072D9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065962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065962a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065962a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065962a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065962a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065962a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065962a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065962a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065962a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065962a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065962a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065962a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065962a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065962a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065962a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065962a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065962a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065962a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065962a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065962a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065962a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065962a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065962a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065962a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065962a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065962a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065962a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065962a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065962a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065962a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065962a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065962a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065962a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065962a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065962a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065962a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065962a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065962a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065962a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065962a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065962a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065962a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065962a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065962a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065962a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065962a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065962a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065962a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065962a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065962a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065962a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065962a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065962a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065962a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065962a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065962a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065962a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065962a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065962a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065962a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065962a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065962a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065962a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065962a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065962a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Instituto Mater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980661" y="755373"/>
          <a:ext cx="10455965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914400" y="887897"/>
          <a:ext cx="10137913" cy="524786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742122" y="848139"/>
          <a:ext cx="10363200" cy="53008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901148" y="1033670"/>
          <a:ext cx="10389704" cy="51020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795130" y="940904"/>
          <a:ext cx="10257183" cy="503582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887896" y="927652"/>
          <a:ext cx="10283687" cy="483704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874643" y="954157"/>
          <a:ext cx="10349948" cy="508883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065962a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065962a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1046923" y="980660"/>
          <a:ext cx="10164416" cy="514184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993913" y="927652"/>
          <a:ext cx="10151165" cy="53008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914400" y="914400"/>
          <a:ext cx="10230678" cy="51020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980661" y="1099930"/>
          <a:ext cx="10084904" cy="49165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1033671" y="914401"/>
          <a:ext cx="10257182" cy="522135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1046922" y="927652"/>
          <a:ext cx="10177669" cy="50490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940904" y="993913"/>
          <a:ext cx="10204173" cy="51683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940904" y="808383"/>
          <a:ext cx="10336695" cy="523460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980661" y="795130"/>
          <a:ext cx="10270435" cy="519485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967409" y="914400"/>
          <a:ext cx="10084904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848139" y="861392"/>
          <a:ext cx="10363200" cy="526111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993913" y="874643"/>
          <a:ext cx="10257183" cy="52213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742122" y="795130"/>
          <a:ext cx="10402955" cy="54864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