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gDedRpKawkyd5QmN6+YRCYrI2V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EliteBook%20-%208440p\Desktop\Procesamiento%20secundario%20-%20HR\Versiones%20definitivas\Colegio%20San%20Lu&#237;s%20final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5A4-46BD-9542-5ADAE6B10E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5A4-46BD-9542-5ADAE6B10E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5A4-46BD-9542-5ADAE6B10E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5A4-46BD-9542-5ADAE6B10E0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6</c:v>
                </c:pt>
                <c:pt idx="1">
                  <c:v>37</c:v>
                </c:pt>
                <c:pt idx="2">
                  <c:v>56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A4-46BD-9542-5ADAE6B10E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F18-4507-AB71-67095AAB7E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F18-4507-AB71-67095AAB7E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F18-4507-AB71-67095AAB7E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F18-4507-AB71-67095AAB7E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F18-4507-AB71-67095AAB7EC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14</c:v>
                </c:pt>
                <c:pt idx="1">
                  <c:v>29</c:v>
                </c:pt>
                <c:pt idx="2">
                  <c:v>35</c:v>
                </c:pt>
                <c:pt idx="3">
                  <c:v>29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18-4507-AB71-67095AAB7E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Título del 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46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4-4157-B13B-46CD44E3797D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52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4-4157-B13B-46CD44E3797D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7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4-4157-B13B-46CD44E3797D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24-4157-B13B-46CD44E3797D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19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24-4157-B13B-46CD44E3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educativo. </a:t>
            </a:r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49</c:v>
                </c:pt>
                <c:pt idx="1">
                  <c:v>43</c:v>
                </c:pt>
                <c:pt idx="2">
                  <c:v>39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5-4EB5-8E4E-F84BA0522AF4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62</c:v>
                </c:pt>
                <c:pt idx="1">
                  <c:v>59</c:v>
                </c:pt>
                <c:pt idx="2">
                  <c:v>61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5-4EB5-8E4E-F84BA0522AF4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13</c:v>
                </c:pt>
                <c:pt idx="1">
                  <c:v>22</c:v>
                </c:pt>
                <c:pt idx="2">
                  <c:v>20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D5-4EB5-8E4E-F84BA0522AF4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D5-4EB5-8E4E-F84BA0522AF4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D5-4EB5-8E4E-F84BA0522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19</c:v>
                </c:pt>
                <c:pt idx="1">
                  <c:v>39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6-400F-AD70-1E1594E2FD2D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75</c:v>
                </c:pt>
                <c:pt idx="1">
                  <c:v>69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A6-400F-AD70-1E1594E2FD2D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28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A6-400F-AD70-1E1594E2FD2D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A6-400F-AD70-1E1594E2F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18</c:v>
                </c:pt>
                <c:pt idx="1">
                  <c:v>31</c:v>
                </c:pt>
                <c:pt idx="2">
                  <c:v>17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C-42B5-8501-27B6EF8D5BEE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63</c:v>
                </c:pt>
                <c:pt idx="1">
                  <c:v>61</c:v>
                </c:pt>
                <c:pt idx="2">
                  <c:v>65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C-42B5-8501-27B6EF8D5BEE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39</c:v>
                </c:pt>
                <c:pt idx="1">
                  <c:v>30</c:v>
                </c:pt>
                <c:pt idx="2">
                  <c:v>36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6C-42B5-8501-27B6EF8D5BEE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6C-42B5-8501-27B6EF8D5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</a:t>
            </a:r>
            <a:r>
              <a:rPr lang="es-MX" sz="11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CC-4498-B33A-DE0626FF540B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62</c:v>
                </c:pt>
                <c:pt idx="1">
                  <c:v>55</c:v>
                </c:pt>
                <c:pt idx="2">
                  <c:v>65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CC-4498-B33A-DE0626FF540B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45</c:v>
                </c:pt>
                <c:pt idx="1">
                  <c:v>54</c:v>
                </c:pt>
                <c:pt idx="2">
                  <c:v>37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CC-4498-B33A-DE0626FF540B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CC-4498-B33A-DE0626FF5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05A-486A-A474-042F5E824C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05A-486A-A474-042F5E824C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05A-486A-A474-042F5E824C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05A-486A-A474-042F5E824C1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29</c:v>
                </c:pt>
                <c:pt idx="1">
                  <c:v>68</c:v>
                </c:pt>
                <c:pt idx="2">
                  <c:v>26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5A-486A-A474-042F5E824C1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75</c:v>
                </c:pt>
                <c:pt idx="1">
                  <c:v>65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D-473A-B11E-63D6F6E96F60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49</c:v>
                </c:pt>
                <c:pt idx="1">
                  <c:v>59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1D-473A-B11E-63D6F6E96F60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18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1D-473A-B11E-63D6F6E96F60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1D-473A-B11E-63D6F6E96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63</c:v>
                </c:pt>
                <c:pt idx="3">
                  <c:v>77</c:v>
                </c:pt>
                <c:pt idx="4">
                  <c:v>37</c:v>
                </c:pt>
                <c:pt idx="5">
                  <c:v>23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2-4C3A-BEEE-7805D840BDCA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57</c:v>
                </c:pt>
                <c:pt idx="1">
                  <c:v>57</c:v>
                </c:pt>
                <c:pt idx="2">
                  <c:v>52</c:v>
                </c:pt>
                <c:pt idx="3">
                  <c:v>36</c:v>
                </c:pt>
                <c:pt idx="4">
                  <c:v>60</c:v>
                </c:pt>
                <c:pt idx="5">
                  <c:v>67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2-4C3A-BEEE-7805D840BDCA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21</c:v>
                </c:pt>
                <c:pt idx="1">
                  <c:v>7</c:v>
                </c:pt>
                <c:pt idx="2">
                  <c:v>9</c:v>
                </c:pt>
                <c:pt idx="3">
                  <c:v>9</c:v>
                </c:pt>
                <c:pt idx="4">
                  <c:v>26</c:v>
                </c:pt>
                <c:pt idx="5">
                  <c:v>33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D2-4C3A-BEEE-7805D840BDCA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D2-4C3A-BEEE-7805D840B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40</c:v>
                </c:pt>
                <c:pt idx="1">
                  <c:v>57</c:v>
                </c:pt>
                <c:pt idx="2">
                  <c:v>53</c:v>
                </c:pt>
                <c:pt idx="3">
                  <c:v>60</c:v>
                </c:pt>
                <c:pt idx="4">
                  <c:v>35</c:v>
                </c:pt>
                <c:pt idx="5">
                  <c:v>28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AC-4D0E-B2C0-E42390DC1B72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57</c:v>
                </c:pt>
                <c:pt idx="1">
                  <c:v>56</c:v>
                </c:pt>
                <c:pt idx="2">
                  <c:v>56</c:v>
                </c:pt>
                <c:pt idx="3">
                  <c:v>48</c:v>
                </c:pt>
                <c:pt idx="4">
                  <c:v>63</c:v>
                </c:pt>
                <c:pt idx="5">
                  <c:v>68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AC-4D0E-B2C0-E42390DC1B72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25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22</c:v>
                </c:pt>
                <c:pt idx="5">
                  <c:v>23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AC-4D0E-B2C0-E42390DC1B72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AC-4D0E-B2C0-E42390DC1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70C-48DA-A45E-5D7C7099AC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70C-48DA-A45E-5D7C7099AC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70C-48DA-A45E-5D7C7099AC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70C-48DA-A45E-5D7C7099AC5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3</c:v>
                </c:pt>
                <c:pt idx="1">
                  <c:v>30</c:v>
                </c:pt>
                <c:pt idx="2">
                  <c:v>48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0C-48DA-A45E-5D7C7099AC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</a:t>
            </a:r>
            <a:r>
              <a:rPr lang="es-MX" sz="1050" dirty="0"/>
              <a:t>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27</c:v>
                </c:pt>
                <c:pt idx="1">
                  <c:v>44</c:v>
                </c:pt>
                <c:pt idx="2">
                  <c:v>33</c:v>
                </c:pt>
                <c:pt idx="3">
                  <c:v>39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5-4B07-897F-7D17E59DFDC8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48</c:v>
                </c:pt>
                <c:pt idx="1">
                  <c:v>62</c:v>
                </c:pt>
                <c:pt idx="2">
                  <c:v>65</c:v>
                </c:pt>
                <c:pt idx="3">
                  <c:v>53</c:v>
                </c:pt>
                <c:pt idx="4">
                  <c:v>52</c:v>
                </c:pt>
                <c:pt idx="5">
                  <c:v>58</c:v>
                </c:pt>
                <c:pt idx="6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65-4B07-897F-7D17E59DFDC8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38</c:v>
                </c:pt>
                <c:pt idx="1">
                  <c:v>17</c:v>
                </c:pt>
                <c:pt idx="2">
                  <c:v>23</c:v>
                </c:pt>
                <c:pt idx="3">
                  <c:v>25</c:v>
                </c:pt>
                <c:pt idx="4">
                  <c:v>36</c:v>
                </c:pt>
                <c:pt idx="5">
                  <c:v>32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65-4B07-897F-7D17E59DFDC8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11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10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65-4B07-897F-7D17E59DF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</a:t>
            </a:r>
            <a:r>
              <a:rPr lang="es-MX" sz="1050" dirty="0"/>
              <a:t>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61</c:v>
                </c:pt>
                <c:pt idx="1">
                  <c:v>62</c:v>
                </c:pt>
                <c:pt idx="2">
                  <c:v>58</c:v>
                </c:pt>
                <c:pt idx="3">
                  <c:v>57</c:v>
                </c:pt>
                <c:pt idx="4">
                  <c:v>58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5-453A-866B-5C683FA8FF4B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61</c:v>
                </c:pt>
                <c:pt idx="1">
                  <c:v>60</c:v>
                </c:pt>
                <c:pt idx="2">
                  <c:v>61</c:v>
                </c:pt>
                <c:pt idx="3">
                  <c:v>66</c:v>
                </c:pt>
                <c:pt idx="4">
                  <c:v>63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45-453A-866B-5C683FA8FF4B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34</c:v>
                </c:pt>
                <c:pt idx="1">
                  <c:v>34</c:v>
                </c:pt>
                <c:pt idx="2">
                  <c:v>33</c:v>
                </c:pt>
                <c:pt idx="3">
                  <c:v>14</c:v>
                </c:pt>
                <c:pt idx="4">
                  <c:v>14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45-453A-866B-5C683FA8FF4B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45-453A-866B-5C683FA8F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18</c:v>
                </c:pt>
                <c:pt idx="1">
                  <c:v>8</c:v>
                </c:pt>
                <c:pt idx="2">
                  <c:v>18</c:v>
                </c:pt>
                <c:pt idx="3">
                  <c:v>27</c:v>
                </c:pt>
                <c:pt idx="4">
                  <c:v>25</c:v>
                </c:pt>
                <c:pt idx="5">
                  <c:v>12</c:v>
                </c:pt>
                <c:pt idx="6">
                  <c:v>19</c:v>
                </c:pt>
                <c:pt idx="7">
                  <c:v>17</c:v>
                </c:pt>
                <c:pt idx="8">
                  <c:v>12</c:v>
                </c:pt>
                <c:pt idx="9">
                  <c:v>25</c:v>
                </c:pt>
                <c:pt idx="10">
                  <c:v>30</c:v>
                </c:pt>
                <c:pt idx="11">
                  <c:v>21</c:v>
                </c:pt>
                <c:pt idx="12">
                  <c:v>37</c:v>
                </c:pt>
                <c:pt idx="1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6-4DFD-800C-80BA9B639601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83</c:v>
                </c:pt>
                <c:pt idx="1">
                  <c:v>59</c:v>
                </c:pt>
                <c:pt idx="2">
                  <c:v>64</c:v>
                </c:pt>
                <c:pt idx="3">
                  <c:v>80</c:v>
                </c:pt>
                <c:pt idx="4">
                  <c:v>67</c:v>
                </c:pt>
                <c:pt idx="5">
                  <c:v>71</c:v>
                </c:pt>
                <c:pt idx="6">
                  <c:v>76</c:v>
                </c:pt>
                <c:pt idx="7">
                  <c:v>60</c:v>
                </c:pt>
                <c:pt idx="8">
                  <c:v>56</c:v>
                </c:pt>
                <c:pt idx="9">
                  <c:v>74</c:v>
                </c:pt>
                <c:pt idx="10">
                  <c:v>67</c:v>
                </c:pt>
                <c:pt idx="11">
                  <c:v>54</c:v>
                </c:pt>
                <c:pt idx="12">
                  <c:v>71</c:v>
                </c:pt>
                <c:pt idx="1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B6-4DFD-800C-80BA9B639601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22</c:v>
                </c:pt>
                <c:pt idx="1">
                  <c:v>48</c:v>
                </c:pt>
                <c:pt idx="2">
                  <c:v>41</c:v>
                </c:pt>
                <c:pt idx="3">
                  <c:v>17</c:v>
                </c:pt>
                <c:pt idx="4">
                  <c:v>26</c:v>
                </c:pt>
                <c:pt idx="5">
                  <c:v>39</c:v>
                </c:pt>
                <c:pt idx="6">
                  <c:v>26</c:v>
                </c:pt>
                <c:pt idx="7">
                  <c:v>42</c:v>
                </c:pt>
                <c:pt idx="8">
                  <c:v>48</c:v>
                </c:pt>
                <c:pt idx="9">
                  <c:v>24</c:v>
                </c:pt>
                <c:pt idx="10">
                  <c:v>26</c:v>
                </c:pt>
                <c:pt idx="11">
                  <c:v>44</c:v>
                </c:pt>
                <c:pt idx="12">
                  <c:v>15</c:v>
                </c:pt>
                <c:pt idx="1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B6-4DFD-800C-80BA9B639601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1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1</c:v>
                </c:pt>
                <c:pt idx="10">
                  <c:v>1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B6-4DFD-800C-80BA9B639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65</c:v>
                </c:pt>
                <c:pt idx="1">
                  <c:v>60</c:v>
                </c:pt>
                <c:pt idx="2">
                  <c:v>73</c:v>
                </c:pt>
                <c:pt idx="3">
                  <c:v>39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E-490A-ACCC-B3FEFBBE6243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55</c:v>
                </c:pt>
                <c:pt idx="1">
                  <c:v>56</c:v>
                </c:pt>
                <c:pt idx="2">
                  <c:v>46</c:v>
                </c:pt>
                <c:pt idx="3">
                  <c:v>47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0E-490A-ACCC-B3FEFBBE6243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35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0E-490A-ACCC-B3FEFBBE6243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0E-490A-ACCC-B3FEFBBE6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2AC-4C11-B256-ED4C9B5C52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2AC-4C11-B256-ED4C9B5C52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2AC-4C11-B256-ED4C9B5C52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2AC-4C11-B256-ED4C9B5C52F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49</c:v>
                </c:pt>
                <c:pt idx="1">
                  <c:v>66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AC-4C11-B256-ED4C9B5C52F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DDA-455E-A7A5-958A4AD959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DDA-455E-A7A5-958A4AD959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DDA-455E-A7A5-958A4AD959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DDA-455E-A7A5-958A4AD959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DDA-455E-A7A5-958A4AD959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46</c:v>
                </c:pt>
                <c:pt idx="1">
                  <c:v>49</c:v>
                </c:pt>
                <c:pt idx="2">
                  <c:v>14</c:v>
                </c:pt>
                <c:pt idx="3">
                  <c:v>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DA-455E-A7A5-958A4AD959F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618357487922701E-3"/>
          <c:y val="0.12153227352138583"/>
          <c:w val="0.83915230704857546"/>
          <c:h val="0.8346880890429564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1C9-4040-9403-25CE88FD4F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1C9-4040-9403-25CE88FD4F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1C9-4040-9403-25CE88FD4F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1C9-4040-9403-25CE88FD4FF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40</c:v>
                </c:pt>
                <c:pt idx="1">
                  <c:v>66</c:v>
                </c:pt>
                <c:pt idx="2">
                  <c:v>17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C9-4040-9403-25CE88FD4FF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F85-4F18-9D6D-E9BBBA06AB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F85-4F18-9D6D-E9BBBA06A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F85-4F18-9D6D-E9BBBA06AB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F85-4F18-9D6D-E9BBBA06AB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F85-4F18-9D6D-E9BBBA06AB2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33</c:v>
                </c:pt>
                <c:pt idx="1">
                  <c:v>54</c:v>
                </c:pt>
                <c:pt idx="2">
                  <c:v>22</c:v>
                </c:pt>
                <c:pt idx="3">
                  <c:v>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85-4F18-9D6D-E9BBBA06AB2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137-467C-9B98-5F99779FC4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137-467C-9B98-5F99779FC4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137-467C-9B98-5F99779FC4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137-467C-9B98-5F99779FC4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137-467C-9B98-5F99779FC4B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49</c:v>
                </c:pt>
                <c:pt idx="1">
                  <c:v>59</c:v>
                </c:pt>
                <c:pt idx="2">
                  <c:v>6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37-467C-9B98-5F99779FC4B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96B-4C71-B348-A440288978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96B-4C71-B348-A440288978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96B-4C71-B348-A440288978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96B-4C71-B348-A440288978A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3</c:v>
                </c:pt>
                <c:pt idx="1">
                  <c:v>17</c:v>
                </c:pt>
                <c:pt idx="2">
                  <c:v>31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6B-4C71-B348-A440288978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34F-4861-A6E9-AE5EA2D58F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34F-4861-A6E9-AE5EA2D58F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34F-4861-A6E9-AE5EA2D58F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34F-4861-A6E9-AE5EA2D58F6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3</c:v>
                </c:pt>
                <c:pt idx="1">
                  <c:v>21</c:v>
                </c:pt>
                <c:pt idx="2">
                  <c:v>68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4F-4861-A6E9-AE5EA2D58F6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109</c:v>
                </c:pt>
                <c:pt idx="1">
                  <c:v>116</c:v>
                </c:pt>
                <c:pt idx="2">
                  <c:v>109</c:v>
                </c:pt>
                <c:pt idx="3">
                  <c:v>114</c:v>
                </c:pt>
                <c:pt idx="4">
                  <c:v>108</c:v>
                </c:pt>
                <c:pt idx="5">
                  <c:v>112</c:v>
                </c:pt>
                <c:pt idx="6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40-45ED-BC5D-85A560E27124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13</c:v>
                </c:pt>
                <c:pt idx="1">
                  <c:v>8</c:v>
                </c:pt>
                <c:pt idx="2">
                  <c:v>11</c:v>
                </c:pt>
                <c:pt idx="3">
                  <c:v>9</c:v>
                </c:pt>
                <c:pt idx="4">
                  <c:v>14</c:v>
                </c:pt>
                <c:pt idx="5">
                  <c:v>10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40-45ED-BC5D-85A560E27124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40-45ED-BC5D-85A560E27124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40-45ED-BC5D-85A560E27124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40-45ED-BC5D-85A560E271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19F-4B03-B268-DCC612F08B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19F-4B03-B268-DCC612F08B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19F-4B03-B268-DCC612F08B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19F-4B03-B268-DCC612F08B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19F-4B03-B268-DCC612F08B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68</c:v>
                </c:pt>
                <c:pt idx="1">
                  <c:v>53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9F-4B03-B268-DCC612F08B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DE-4F77-88E3-304DA0C3F5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DE-4F77-88E3-304DA0C3F5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2DE-4F77-88E3-304DA0C3F5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2DE-4F77-88E3-304DA0C3F5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2DE-4F77-88E3-304DA0C3F58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68</c:v>
                </c:pt>
                <c:pt idx="1">
                  <c:v>51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DE-4F77-88E3-304DA0C3F5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67</c:v>
                </c:pt>
                <c:pt idx="1">
                  <c:v>78</c:v>
                </c:pt>
                <c:pt idx="2">
                  <c:v>62</c:v>
                </c:pt>
                <c:pt idx="3">
                  <c:v>59</c:v>
                </c:pt>
                <c:pt idx="4">
                  <c:v>74</c:v>
                </c:pt>
                <c:pt idx="5">
                  <c:v>63</c:v>
                </c:pt>
                <c:pt idx="6">
                  <c:v>79</c:v>
                </c:pt>
                <c:pt idx="7">
                  <c:v>58</c:v>
                </c:pt>
                <c:pt idx="8">
                  <c:v>62</c:v>
                </c:pt>
                <c:pt idx="9">
                  <c:v>63</c:v>
                </c:pt>
                <c:pt idx="10">
                  <c:v>89</c:v>
                </c:pt>
                <c:pt idx="11">
                  <c:v>86</c:v>
                </c:pt>
                <c:pt idx="12">
                  <c:v>90</c:v>
                </c:pt>
                <c:pt idx="13">
                  <c:v>50</c:v>
                </c:pt>
                <c:pt idx="14">
                  <c:v>62</c:v>
                </c:pt>
                <c:pt idx="1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1-4563-8A15-001AD25D2115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52</c:v>
                </c:pt>
                <c:pt idx="1">
                  <c:v>43</c:v>
                </c:pt>
                <c:pt idx="2">
                  <c:v>49</c:v>
                </c:pt>
                <c:pt idx="3">
                  <c:v>58</c:v>
                </c:pt>
                <c:pt idx="4">
                  <c:v>42</c:v>
                </c:pt>
                <c:pt idx="5">
                  <c:v>47</c:v>
                </c:pt>
                <c:pt idx="6">
                  <c:v>41</c:v>
                </c:pt>
                <c:pt idx="7">
                  <c:v>51</c:v>
                </c:pt>
                <c:pt idx="8">
                  <c:v>53</c:v>
                </c:pt>
                <c:pt idx="9">
                  <c:v>54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56</c:v>
                </c:pt>
                <c:pt idx="14">
                  <c:v>51</c:v>
                </c:pt>
                <c:pt idx="1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1-4563-8A15-001AD25D2115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5</c:v>
                </c:pt>
                <c:pt idx="1">
                  <c:v>3</c:v>
                </c:pt>
                <c:pt idx="2">
                  <c:v>12</c:v>
                </c:pt>
                <c:pt idx="3">
                  <c:v>7</c:v>
                </c:pt>
                <c:pt idx="4">
                  <c:v>8</c:v>
                </c:pt>
                <c:pt idx="5">
                  <c:v>14</c:v>
                </c:pt>
                <c:pt idx="6">
                  <c:v>4</c:v>
                </c:pt>
                <c:pt idx="7">
                  <c:v>15</c:v>
                </c:pt>
                <c:pt idx="8">
                  <c:v>9</c:v>
                </c:pt>
                <c:pt idx="9">
                  <c:v>7</c:v>
                </c:pt>
                <c:pt idx="10">
                  <c:v>5</c:v>
                </c:pt>
                <c:pt idx="11">
                  <c:v>8</c:v>
                </c:pt>
                <c:pt idx="12">
                  <c:v>4</c:v>
                </c:pt>
                <c:pt idx="13">
                  <c:v>18</c:v>
                </c:pt>
                <c:pt idx="14">
                  <c:v>10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1-4563-8A15-001AD25D2115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91-4563-8A15-001AD25D21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38</c:v>
                </c:pt>
                <c:pt idx="1">
                  <c:v>42</c:v>
                </c:pt>
                <c:pt idx="2">
                  <c:v>29</c:v>
                </c:pt>
                <c:pt idx="3">
                  <c:v>51</c:v>
                </c:pt>
                <c:pt idx="4">
                  <c:v>49</c:v>
                </c:pt>
                <c:pt idx="5">
                  <c:v>34</c:v>
                </c:pt>
                <c:pt idx="6">
                  <c:v>51</c:v>
                </c:pt>
                <c:pt idx="7">
                  <c:v>44</c:v>
                </c:pt>
                <c:pt idx="8">
                  <c:v>39</c:v>
                </c:pt>
                <c:pt idx="9">
                  <c:v>56</c:v>
                </c:pt>
                <c:pt idx="10">
                  <c:v>48</c:v>
                </c:pt>
                <c:pt idx="11">
                  <c:v>33</c:v>
                </c:pt>
                <c:pt idx="12">
                  <c:v>45</c:v>
                </c:pt>
                <c:pt idx="1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F-45A9-8190-8F14821D8157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75</c:v>
                </c:pt>
                <c:pt idx="1">
                  <c:v>67</c:v>
                </c:pt>
                <c:pt idx="2">
                  <c:v>64</c:v>
                </c:pt>
                <c:pt idx="3">
                  <c:v>56</c:v>
                </c:pt>
                <c:pt idx="4">
                  <c:v>54</c:v>
                </c:pt>
                <c:pt idx="5">
                  <c:v>62</c:v>
                </c:pt>
                <c:pt idx="6">
                  <c:v>51</c:v>
                </c:pt>
                <c:pt idx="7">
                  <c:v>52</c:v>
                </c:pt>
                <c:pt idx="8">
                  <c:v>51</c:v>
                </c:pt>
                <c:pt idx="9">
                  <c:v>55</c:v>
                </c:pt>
                <c:pt idx="10">
                  <c:v>47</c:v>
                </c:pt>
                <c:pt idx="11">
                  <c:v>41</c:v>
                </c:pt>
                <c:pt idx="12">
                  <c:v>59</c:v>
                </c:pt>
                <c:pt idx="1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F-45A9-8190-8F14821D8157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11</c:v>
                </c:pt>
                <c:pt idx="1">
                  <c:v>15</c:v>
                </c:pt>
                <c:pt idx="2">
                  <c:v>31</c:v>
                </c:pt>
                <c:pt idx="3">
                  <c:v>17</c:v>
                </c:pt>
                <c:pt idx="4">
                  <c:v>21</c:v>
                </c:pt>
                <c:pt idx="5">
                  <c:v>28</c:v>
                </c:pt>
                <c:pt idx="6">
                  <c:v>22</c:v>
                </c:pt>
                <c:pt idx="7">
                  <c:v>27</c:v>
                </c:pt>
                <c:pt idx="8">
                  <c:v>34</c:v>
                </c:pt>
                <c:pt idx="9">
                  <c:v>12</c:v>
                </c:pt>
                <c:pt idx="10">
                  <c:v>26</c:v>
                </c:pt>
                <c:pt idx="11">
                  <c:v>40</c:v>
                </c:pt>
                <c:pt idx="12">
                  <c:v>17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0F-45A9-8190-8F14821D8157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10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0F-45A9-8190-8F14821D8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6961f7c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6961f7c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6961f7c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6961f7c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6961f7c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6961f7c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6961f7c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6961f7c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6961f7c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6961f7c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6961f7c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6961f7c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6961f7c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6961f7c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6961f7c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6961f7c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6961f7c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6961f7c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6961f7c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6961f7c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6961f7c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6961f7c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6961f7c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6961f7c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6961f7c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6961f7c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6961f7c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6961f7c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6961f7c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6961f7c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6961f7c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6961f7c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6961f7c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6961f7c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6961f7c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6961f7c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6961f7c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6961f7c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6961f7c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6961f7c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6961f7c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6961f7c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6961f7c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6961f7c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6961f7c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6961f7c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6961f7c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6961f7c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6961f7c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6961f7c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6961f7c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6961f7c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6961f7c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6961f7c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6961f7c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6961f7c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6961f7c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6961f7c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6961f7c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6961f7c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6961f7c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6961f7c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6961f7c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6961f7c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6961f7c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Colegio San Luis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781878" y="914400"/>
          <a:ext cx="10389705" cy="520810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768627" y="795130"/>
          <a:ext cx="10482470" cy="54068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821635" y="834887"/>
          <a:ext cx="10429461" cy="53008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715617" y="967409"/>
          <a:ext cx="10283687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1060175" y="795130"/>
          <a:ext cx="10084904" cy="545989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914401" y="901149"/>
          <a:ext cx="10230678" cy="5115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874643" y="755375"/>
          <a:ext cx="10455966" cy="543339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6961f7c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6961f7c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861391" y="993913"/>
          <a:ext cx="10283687" cy="50490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861392" y="848139"/>
          <a:ext cx="10257182" cy="54731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901148" y="887897"/>
          <a:ext cx="10296939" cy="526111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848140" y="980661"/>
          <a:ext cx="10283686" cy="490330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834887" y="914400"/>
          <a:ext cx="10204174" cy="51948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795130" y="1020418"/>
          <a:ext cx="10270435" cy="510208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728870" y="940904"/>
          <a:ext cx="10442713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838200" y="901148"/>
          <a:ext cx="10515600" cy="527581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838200" y="795130"/>
          <a:ext cx="10515600" cy="538183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838200" y="887896"/>
          <a:ext cx="10515600" cy="528906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838200" y="675861"/>
          <a:ext cx="10515600" cy="550110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838200" y="649357"/>
          <a:ext cx="10515600" cy="552760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1020417" y="834887"/>
          <a:ext cx="10045148" cy="53538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