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iE0V+cug5VqKzD1glhTPA4qtIz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oleObject" Target="file:///C:\Users\EliteBook%20-%208440p\Desktop\Procesamiento%20secundario%20-%20HR\Versiones%20definitivas\Colegio%20de%20M&#233;xico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C:\Users\EliteBook%20-%208440p\Desktop\Procesamiento%20secundario%20-%20HR\Versiones%20corregidas\crr-Colegio%20de%20M&#233;xico%20-%20%20Gu&#237;a%20para%20mirar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634-45E3-93B7-CBDA174B9B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634-45E3-93B7-CBDA174B9B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634-45E3-93B7-CBDA174B9B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634-45E3-93B7-CBDA174B9B6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11</c:v>
                </c:pt>
                <c:pt idx="1">
                  <c:v>58</c:v>
                </c:pt>
                <c:pt idx="2">
                  <c:v>57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634-45E3-93B7-CBDA174B9B6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100"/>
              <a:t>3.1. Nuestro Modelo Educativo se fundamenta en la concepción educativa de Magdalena Sofía Barat. ¿Qué tan bien recuerdas y comprendes cada una de sus siete líneas fuerza?</a:t>
            </a:r>
          </a:p>
        </c:rich>
      </c:tx>
      <c:layout>
        <c:manualLayout>
          <c:xMode val="edge"/>
          <c:yMode val="edge"/>
          <c:x val="0.103295313683952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370-4926-B0CC-4EBAB5BDE0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370-4926-B0CC-4EBAB5BDE0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370-4926-B0CC-4EBAB5BDE0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370-4926-B0CC-4EBAB5BDE0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D370-4926-B0CC-4EBAB5BDE0A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31</c:v>
                </c:pt>
                <c:pt idx="1">
                  <c:v>39</c:v>
                </c:pt>
                <c:pt idx="2">
                  <c:v>38</c:v>
                </c:pt>
                <c:pt idx="3">
                  <c:v>29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370-4926-B0CC-4EBAB5BDE0A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3.2.!.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52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5C-4CE8-9776-7D8430568502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63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5C-4CE8-9776-7D8430568502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12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5C-4CE8-9776-7D8430568502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5C-4CE8-9776-7D8430568502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25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5C-4CE8-9776-7D8430568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Los siguientes son los cuatro principios pedagógicos de nuestro modelo educativo. 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0" i="0" u="none" strike="noStrike" baseline="0" dirty="0">
                <a:effectLst/>
              </a:rPr>
              <a:t> </a:t>
            </a:r>
            <a:r>
              <a:rPr lang="es-MX" sz="1600" b="1" dirty="0"/>
              <a:t> </a:t>
            </a:r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64</c:v>
                </c:pt>
                <c:pt idx="1">
                  <c:v>69</c:v>
                </c:pt>
                <c:pt idx="2">
                  <c:v>63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0-4EF7-ACF3-155AF399BC43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68</c:v>
                </c:pt>
                <c:pt idx="1">
                  <c:v>62</c:v>
                </c:pt>
                <c:pt idx="2">
                  <c:v>65</c:v>
                </c:pt>
                <c:pt idx="3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0-4EF7-ACF3-155AF399BC43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12</c:v>
                </c:pt>
                <c:pt idx="1">
                  <c:v>13</c:v>
                </c:pt>
                <c:pt idx="2">
                  <c:v>17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C0-4EF7-ACF3-155AF399BC43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C0-4EF7-ACF3-155AF399BC43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C0-4EF7-ACF3-155AF399B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34</c:v>
                </c:pt>
                <c:pt idx="1">
                  <c:v>85</c:v>
                </c:pt>
                <c:pt idx="2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5D-476D-BF90-B36340F5CE71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84</c:v>
                </c:pt>
                <c:pt idx="1">
                  <c:v>52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5D-476D-BF90-B36340F5CE71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28</c:v>
                </c:pt>
                <c:pt idx="1">
                  <c:v>12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5D-476D-BF90-B36340F5CE71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5D-476D-BF90-B36340F5C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27</c:v>
                </c:pt>
                <c:pt idx="1">
                  <c:v>58</c:v>
                </c:pt>
                <c:pt idx="2">
                  <c:v>37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D3-4681-B153-479472C6CD11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90</c:v>
                </c:pt>
                <c:pt idx="1">
                  <c:v>73</c:v>
                </c:pt>
                <c:pt idx="2">
                  <c:v>78</c:v>
                </c:pt>
                <c:pt idx="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D3-4681-B153-479472C6CD11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32</c:v>
                </c:pt>
                <c:pt idx="1">
                  <c:v>20</c:v>
                </c:pt>
                <c:pt idx="2">
                  <c:v>33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D3-4681-B153-479472C6CD11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D3-4681-B153-479472C6CD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</a:t>
            </a:r>
            <a:r>
              <a:rPr lang="es-MX" sz="1100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21</c:v>
                </c:pt>
                <c:pt idx="1">
                  <c:v>17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6-4E24-B4BE-D4639707B849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83</c:v>
                </c:pt>
                <c:pt idx="1">
                  <c:v>80</c:v>
                </c:pt>
                <c:pt idx="2">
                  <c:v>72</c:v>
                </c:pt>
                <c:pt idx="3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6-4E24-B4BE-D4639707B849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42</c:v>
                </c:pt>
                <c:pt idx="1">
                  <c:v>39</c:v>
                </c:pt>
                <c:pt idx="2">
                  <c:v>40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66-4E24-B4BE-D4639707B849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6</c:v>
                </c:pt>
                <c:pt idx="1">
                  <c:v>16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66-4E24-B4BE-D4639707B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050"/>
              <a:t>3.6. ¿En qué medida las comunidades en las que viven nuestros sujetos de aprendizaje son entornos que favorecen el tipo de formación y calidad de vida que buscamos para nuestros sujetos de aprendizaje?</a:t>
            </a:r>
          </a:p>
        </c:rich>
      </c:tx>
      <c:layout>
        <c:manualLayout>
          <c:xMode val="edge"/>
          <c:yMode val="edge"/>
          <c:x val="0.14617224108188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2CF-4634-B07E-1D219BAA9F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2CF-4634-B07E-1D219BAA9F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2CF-4634-B07E-1D219BAA9FB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2CF-4634-B07E-1D219BAA9FB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34</c:v>
                </c:pt>
                <c:pt idx="1">
                  <c:v>86</c:v>
                </c:pt>
                <c:pt idx="2">
                  <c:v>29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CF-4634-B07E-1D219BAA9FB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79</c:v>
                </c:pt>
                <c:pt idx="1">
                  <c:v>82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3D-43EE-B75F-D3481C6529BA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73</c:v>
                </c:pt>
                <c:pt idx="1">
                  <c:v>70</c:v>
                </c:pt>
                <c:pt idx="2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3D-43EE-B75F-D3481C6529BA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15</c:v>
                </c:pt>
                <c:pt idx="1">
                  <c:v>13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3D-43EE-B75F-D3481C6529BA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3D-43EE-B75F-D3481C652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</a:t>
            </a:r>
            <a:r>
              <a:rPr lang="es-MX" sz="1100" dirty="0"/>
              <a:t>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54</c:v>
                </c:pt>
                <c:pt idx="1">
                  <c:v>82</c:v>
                </c:pt>
                <c:pt idx="2">
                  <c:v>57</c:v>
                </c:pt>
                <c:pt idx="3">
                  <c:v>87</c:v>
                </c:pt>
                <c:pt idx="4">
                  <c:v>62</c:v>
                </c:pt>
                <c:pt idx="5">
                  <c:v>57</c:v>
                </c:pt>
                <c:pt idx="6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80-4714-BCEF-70CE8D87F0C9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79</c:v>
                </c:pt>
                <c:pt idx="1">
                  <c:v>64</c:v>
                </c:pt>
                <c:pt idx="2">
                  <c:v>79</c:v>
                </c:pt>
                <c:pt idx="3">
                  <c:v>56</c:v>
                </c:pt>
                <c:pt idx="4">
                  <c:v>72</c:v>
                </c:pt>
                <c:pt idx="5">
                  <c:v>70</c:v>
                </c:pt>
                <c:pt idx="6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80-4714-BCEF-70CE8D87F0C9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17</c:v>
                </c:pt>
                <c:pt idx="1">
                  <c:v>6</c:v>
                </c:pt>
                <c:pt idx="2">
                  <c:v>15</c:v>
                </c:pt>
                <c:pt idx="3">
                  <c:v>9</c:v>
                </c:pt>
                <c:pt idx="4">
                  <c:v>17</c:v>
                </c:pt>
                <c:pt idx="5">
                  <c:v>22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80-4714-BCEF-70CE8D87F0C9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80-4714-BCEF-70CE8D87F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51</c:v>
                </c:pt>
                <c:pt idx="1">
                  <c:v>75</c:v>
                </c:pt>
                <c:pt idx="2">
                  <c:v>57</c:v>
                </c:pt>
                <c:pt idx="3">
                  <c:v>80</c:v>
                </c:pt>
                <c:pt idx="4">
                  <c:v>69</c:v>
                </c:pt>
                <c:pt idx="5">
                  <c:v>56</c:v>
                </c:pt>
                <c:pt idx="6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8-4246-B8C5-94F796A32857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82</c:v>
                </c:pt>
                <c:pt idx="1">
                  <c:v>71</c:v>
                </c:pt>
                <c:pt idx="2">
                  <c:v>72</c:v>
                </c:pt>
                <c:pt idx="3">
                  <c:v>61</c:v>
                </c:pt>
                <c:pt idx="4">
                  <c:v>63</c:v>
                </c:pt>
                <c:pt idx="5">
                  <c:v>75</c:v>
                </c:pt>
                <c:pt idx="6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8-4246-B8C5-94F796A32857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17</c:v>
                </c:pt>
                <c:pt idx="1">
                  <c:v>5</c:v>
                </c:pt>
                <c:pt idx="2">
                  <c:v>20</c:v>
                </c:pt>
                <c:pt idx="3">
                  <c:v>11</c:v>
                </c:pt>
                <c:pt idx="4">
                  <c:v>18</c:v>
                </c:pt>
                <c:pt idx="5">
                  <c:v>19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8-4246-B8C5-94F796A32857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E8-4246-B8C5-94F796A328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91F-4746-8B9C-AF3BFEB6CB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91F-4746-8B9C-AF3BFEB6CB2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91F-4746-8B9C-AF3BFEB6CB2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91F-4746-8B9C-AF3BFEB6CB2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4</c:v>
                </c:pt>
                <c:pt idx="1">
                  <c:v>42</c:v>
                </c:pt>
                <c:pt idx="2">
                  <c:v>69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1F-4746-8B9C-AF3BFEB6CB2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40</c:v>
                </c:pt>
                <c:pt idx="1">
                  <c:v>64</c:v>
                </c:pt>
                <c:pt idx="2">
                  <c:v>40</c:v>
                </c:pt>
                <c:pt idx="3">
                  <c:v>59</c:v>
                </c:pt>
                <c:pt idx="4">
                  <c:v>46</c:v>
                </c:pt>
                <c:pt idx="5">
                  <c:v>42</c:v>
                </c:pt>
                <c:pt idx="6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6F-4D51-9C9F-FBAF2DE946F7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70</c:v>
                </c:pt>
                <c:pt idx="1">
                  <c:v>73</c:v>
                </c:pt>
                <c:pt idx="2">
                  <c:v>80</c:v>
                </c:pt>
                <c:pt idx="3">
                  <c:v>65</c:v>
                </c:pt>
                <c:pt idx="4">
                  <c:v>73</c:v>
                </c:pt>
                <c:pt idx="5">
                  <c:v>76</c:v>
                </c:pt>
                <c:pt idx="6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6F-4D51-9C9F-FBAF2DE946F7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34</c:v>
                </c:pt>
                <c:pt idx="1">
                  <c:v>14</c:v>
                </c:pt>
                <c:pt idx="2">
                  <c:v>27</c:v>
                </c:pt>
                <c:pt idx="3">
                  <c:v>23</c:v>
                </c:pt>
                <c:pt idx="4">
                  <c:v>29</c:v>
                </c:pt>
                <c:pt idx="5">
                  <c:v>29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6F-4D51-9C9F-FBAF2DE946F7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8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6F-4D51-9C9F-FBAF2DE94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77</c:v>
                </c:pt>
                <c:pt idx="1">
                  <c:v>64</c:v>
                </c:pt>
                <c:pt idx="2">
                  <c:v>86</c:v>
                </c:pt>
                <c:pt idx="3">
                  <c:v>76</c:v>
                </c:pt>
                <c:pt idx="4">
                  <c:v>84</c:v>
                </c:pt>
                <c:pt idx="5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D6-467A-B65E-AC46F3627D93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73</c:v>
                </c:pt>
                <c:pt idx="1">
                  <c:v>86</c:v>
                </c:pt>
                <c:pt idx="2">
                  <c:v>64</c:v>
                </c:pt>
                <c:pt idx="3">
                  <c:v>71</c:v>
                </c:pt>
                <c:pt idx="4">
                  <c:v>65</c:v>
                </c:pt>
                <c:pt idx="5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D6-467A-B65E-AC46F3627D93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31</c:v>
                </c:pt>
                <c:pt idx="1">
                  <c:v>20</c:v>
                </c:pt>
                <c:pt idx="2">
                  <c:v>40</c:v>
                </c:pt>
                <c:pt idx="3">
                  <c:v>18</c:v>
                </c:pt>
                <c:pt idx="4">
                  <c:v>23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D6-467A-B65E-AC46F3627D93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D6-467A-B65E-AC46F3627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30</c:v>
                </c:pt>
                <c:pt idx="1">
                  <c:v>19</c:v>
                </c:pt>
                <c:pt idx="2">
                  <c:v>26</c:v>
                </c:pt>
                <c:pt idx="3">
                  <c:v>21</c:v>
                </c:pt>
                <c:pt idx="4">
                  <c:v>32</c:v>
                </c:pt>
                <c:pt idx="5">
                  <c:v>27</c:v>
                </c:pt>
                <c:pt idx="6">
                  <c:v>39</c:v>
                </c:pt>
                <c:pt idx="7">
                  <c:v>35</c:v>
                </c:pt>
                <c:pt idx="8">
                  <c:v>24</c:v>
                </c:pt>
                <c:pt idx="9">
                  <c:v>41</c:v>
                </c:pt>
                <c:pt idx="10">
                  <c:v>52</c:v>
                </c:pt>
                <c:pt idx="11">
                  <c:v>38</c:v>
                </c:pt>
                <c:pt idx="12">
                  <c:v>48</c:v>
                </c:pt>
                <c:pt idx="13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96-458E-83C6-2F47A70028F7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102</c:v>
                </c:pt>
                <c:pt idx="1">
                  <c:v>96</c:v>
                </c:pt>
                <c:pt idx="2">
                  <c:v>102</c:v>
                </c:pt>
                <c:pt idx="3">
                  <c:v>106</c:v>
                </c:pt>
                <c:pt idx="4">
                  <c:v>94</c:v>
                </c:pt>
                <c:pt idx="5">
                  <c:v>93</c:v>
                </c:pt>
                <c:pt idx="6">
                  <c:v>94</c:v>
                </c:pt>
                <c:pt idx="7">
                  <c:v>88</c:v>
                </c:pt>
                <c:pt idx="8">
                  <c:v>80</c:v>
                </c:pt>
                <c:pt idx="9">
                  <c:v>92</c:v>
                </c:pt>
                <c:pt idx="10">
                  <c:v>89</c:v>
                </c:pt>
                <c:pt idx="11">
                  <c:v>80</c:v>
                </c:pt>
                <c:pt idx="12">
                  <c:v>85</c:v>
                </c:pt>
                <c:pt idx="1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96-458E-83C6-2F47A70028F7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20</c:v>
                </c:pt>
                <c:pt idx="1">
                  <c:v>36</c:v>
                </c:pt>
                <c:pt idx="2">
                  <c:v>22</c:v>
                </c:pt>
                <c:pt idx="3">
                  <c:v>23</c:v>
                </c:pt>
                <c:pt idx="4">
                  <c:v>23</c:v>
                </c:pt>
                <c:pt idx="5">
                  <c:v>30</c:v>
                </c:pt>
                <c:pt idx="6">
                  <c:v>17</c:v>
                </c:pt>
                <c:pt idx="7">
                  <c:v>26</c:v>
                </c:pt>
                <c:pt idx="8">
                  <c:v>45</c:v>
                </c:pt>
                <c:pt idx="9">
                  <c:v>15</c:v>
                </c:pt>
                <c:pt idx="10">
                  <c:v>10</c:v>
                </c:pt>
                <c:pt idx="11">
                  <c:v>31</c:v>
                </c:pt>
                <c:pt idx="12">
                  <c:v>16</c:v>
                </c:pt>
                <c:pt idx="1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96-458E-83C6-2F47A70028F7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96-458E-83C6-2F47A7002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56</c:v>
                </c:pt>
                <c:pt idx="1">
                  <c:v>62</c:v>
                </c:pt>
                <c:pt idx="2">
                  <c:v>72</c:v>
                </c:pt>
                <c:pt idx="3">
                  <c:v>45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EF-4A12-891A-EBF573D5947C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78</c:v>
                </c:pt>
                <c:pt idx="1">
                  <c:v>72</c:v>
                </c:pt>
                <c:pt idx="2">
                  <c:v>62</c:v>
                </c:pt>
                <c:pt idx="3">
                  <c:v>60</c:v>
                </c:pt>
                <c:pt idx="4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EF-4A12-891A-EBF573D5947C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16</c:v>
                </c:pt>
                <c:pt idx="1">
                  <c:v>16</c:v>
                </c:pt>
                <c:pt idx="2">
                  <c:v>17</c:v>
                </c:pt>
                <c:pt idx="3">
                  <c:v>35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EF-4A12-891A-EBF573D5947C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EF-4A12-891A-EBF573D59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</a:t>
            </a:r>
            <a:r>
              <a:rPr lang="es-MX" sz="1600" dirty="0" err="1"/>
              <a:t>inst</a:t>
            </a:r>
          </a:p>
        </c:rich>
      </c:tx>
      <c:layout>
        <c:manualLayout>
          <c:xMode val="edge"/>
          <c:yMode val="edge"/>
          <c:x val="0.1010227661759671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E36-46DF-98B0-0532431E71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E36-46DF-98B0-0532431E71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E36-46DF-98B0-0532431E71E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E36-46DF-98B0-0532431E71E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66</c:v>
                </c:pt>
                <c:pt idx="1">
                  <c:v>69</c:v>
                </c:pt>
                <c:pt idx="2">
                  <c:v>16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E36-46DF-98B0-0532431E71E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310171637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4AD-4DD6-982D-1D8493BD3C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4AD-4DD6-982D-1D8493BD3C0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4AD-4DD6-982D-1D8493BD3C0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4AD-4DD6-982D-1D8493BD3C0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94AD-4DD6-982D-1D8493BD3C0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56</c:v>
                </c:pt>
                <c:pt idx="1">
                  <c:v>66</c:v>
                </c:pt>
                <c:pt idx="2">
                  <c:v>17</c:v>
                </c:pt>
                <c:pt idx="3">
                  <c:v>1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4AD-4DD6-982D-1D8493BD3C0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FF5-4F7F-B7FD-FB7707128D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FF5-4F7F-B7FD-FB7707128D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FF5-4F7F-B7FD-FB7707128DF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FF5-4F7F-B7FD-FB7707128DF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53</c:v>
                </c:pt>
                <c:pt idx="1">
                  <c:v>73</c:v>
                </c:pt>
                <c:pt idx="2">
                  <c:v>23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F5-4F7F-B7FD-FB7707128DF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030-4C50-9F1A-025B89B2FF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030-4C50-9F1A-025B89B2FF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030-4C50-9F1A-025B89B2FF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030-4C50-9F1A-025B89B2FF0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030-4C50-9F1A-025B89B2FF0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46</c:v>
                </c:pt>
                <c:pt idx="1">
                  <c:v>66</c:v>
                </c:pt>
                <c:pt idx="2">
                  <c:v>31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030-4C50-9F1A-025B89B2FF0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3A7-4A2D-9100-23601AB0D3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3A7-4A2D-9100-23601AB0D3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3A7-4A2D-9100-23601AB0D3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3A7-4A2D-9100-23601AB0D3F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3A7-4A2D-9100-23601AB0D3F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58</c:v>
                </c:pt>
                <c:pt idx="1">
                  <c:v>68</c:v>
                </c:pt>
                <c:pt idx="2">
                  <c:v>21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3A7-4A2D-9100-23601AB0D3F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337-4FE2-85C0-027A0AA870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337-4FE2-85C0-027A0AA870C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337-4FE2-85C0-027A0AA870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337-4FE2-85C0-027A0AA870C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6</c:v>
                </c:pt>
                <c:pt idx="1">
                  <c:v>18</c:v>
                </c:pt>
                <c:pt idx="2">
                  <c:v>50</c:v>
                </c:pt>
                <c:pt idx="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37-4FE2-85C0-027A0AA870C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C8D-48C6-831E-1C008E98A9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C8D-48C6-831E-1C008E98A9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C8D-48C6-831E-1C008E98A9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C8D-48C6-831E-1C008E98A95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5</c:v>
                </c:pt>
                <c:pt idx="1">
                  <c:v>33</c:v>
                </c:pt>
                <c:pt idx="2">
                  <c:v>96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8D-48C6-831E-1C008E98A95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125</c:v>
                </c:pt>
                <c:pt idx="1">
                  <c:v>140</c:v>
                </c:pt>
                <c:pt idx="2">
                  <c:v>135</c:v>
                </c:pt>
                <c:pt idx="3">
                  <c:v>145</c:v>
                </c:pt>
                <c:pt idx="4">
                  <c:v>133</c:v>
                </c:pt>
                <c:pt idx="5">
                  <c:v>145</c:v>
                </c:pt>
                <c:pt idx="6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1A-4F1E-B972-AB3C356DC33A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15</c:v>
                </c:pt>
                <c:pt idx="1">
                  <c:v>10</c:v>
                </c:pt>
                <c:pt idx="2">
                  <c:v>13</c:v>
                </c:pt>
                <c:pt idx="3">
                  <c:v>6</c:v>
                </c:pt>
                <c:pt idx="4">
                  <c:v>15</c:v>
                </c:pt>
                <c:pt idx="5">
                  <c:v>6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1A-4F1E-B972-AB3C356DC33A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1A-4F1E-B972-AB3C356DC33A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1A-4F1E-B972-AB3C356DC33A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1A-4F1E-B972-AB3C356DC3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36A-4B19-8A68-BFBB9132CA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36A-4B19-8A68-BFBB9132CA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36A-4B19-8A68-BFBB9132CA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36A-4B19-8A68-BFBB9132CA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36A-4B19-8A68-BFBB9132CAB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95</c:v>
                </c:pt>
                <c:pt idx="1">
                  <c:v>54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36A-4B19-8A68-BFBB9132CAB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43C-4D49-9A5F-F5F1F54F94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43C-4D49-9A5F-F5F1F54F94D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43C-4D49-9A5F-F5F1F54F94D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43C-4D49-9A5F-F5F1F54F94D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43C-4D49-9A5F-F5F1F54F94D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88</c:v>
                </c:pt>
                <c:pt idx="1">
                  <c:v>60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43C-4D49-9A5F-F5F1F54F94D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80</c:v>
                </c:pt>
                <c:pt idx="1">
                  <c:v>81</c:v>
                </c:pt>
                <c:pt idx="2">
                  <c:v>83</c:v>
                </c:pt>
                <c:pt idx="3">
                  <c:v>60</c:v>
                </c:pt>
                <c:pt idx="4">
                  <c:v>76</c:v>
                </c:pt>
                <c:pt idx="5">
                  <c:v>78</c:v>
                </c:pt>
                <c:pt idx="6">
                  <c:v>93</c:v>
                </c:pt>
                <c:pt idx="7">
                  <c:v>68</c:v>
                </c:pt>
                <c:pt idx="8">
                  <c:v>73</c:v>
                </c:pt>
                <c:pt idx="9">
                  <c:v>90</c:v>
                </c:pt>
                <c:pt idx="10">
                  <c:v>96</c:v>
                </c:pt>
                <c:pt idx="11">
                  <c:v>102</c:v>
                </c:pt>
                <c:pt idx="12">
                  <c:v>95</c:v>
                </c:pt>
                <c:pt idx="13">
                  <c:v>47</c:v>
                </c:pt>
                <c:pt idx="14">
                  <c:v>69</c:v>
                </c:pt>
                <c:pt idx="15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42-4EEF-9532-500911DC1DCA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62</c:v>
                </c:pt>
                <c:pt idx="1">
                  <c:v>65</c:v>
                </c:pt>
                <c:pt idx="2">
                  <c:v>60</c:v>
                </c:pt>
                <c:pt idx="3">
                  <c:v>75</c:v>
                </c:pt>
                <c:pt idx="4">
                  <c:v>67</c:v>
                </c:pt>
                <c:pt idx="5">
                  <c:v>59</c:v>
                </c:pt>
                <c:pt idx="6">
                  <c:v>53</c:v>
                </c:pt>
                <c:pt idx="7">
                  <c:v>71</c:v>
                </c:pt>
                <c:pt idx="8">
                  <c:v>65</c:v>
                </c:pt>
                <c:pt idx="9">
                  <c:v>49</c:v>
                </c:pt>
                <c:pt idx="10">
                  <c:v>51</c:v>
                </c:pt>
                <c:pt idx="11">
                  <c:v>45</c:v>
                </c:pt>
                <c:pt idx="12">
                  <c:v>51</c:v>
                </c:pt>
                <c:pt idx="13">
                  <c:v>77</c:v>
                </c:pt>
                <c:pt idx="14">
                  <c:v>68</c:v>
                </c:pt>
                <c:pt idx="15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42-4EEF-9532-500911DC1DCA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9</c:v>
                </c:pt>
                <c:pt idx="1">
                  <c:v>6</c:v>
                </c:pt>
                <c:pt idx="2">
                  <c:v>7</c:v>
                </c:pt>
                <c:pt idx="3">
                  <c:v>16</c:v>
                </c:pt>
                <c:pt idx="4">
                  <c:v>9</c:v>
                </c:pt>
                <c:pt idx="5">
                  <c:v>11</c:v>
                </c:pt>
                <c:pt idx="6">
                  <c:v>6</c:v>
                </c:pt>
                <c:pt idx="7">
                  <c:v>13</c:v>
                </c:pt>
                <c:pt idx="8">
                  <c:v>13</c:v>
                </c:pt>
                <c:pt idx="9">
                  <c:v>12</c:v>
                </c:pt>
                <c:pt idx="10">
                  <c:v>5</c:v>
                </c:pt>
                <c:pt idx="11">
                  <c:v>5</c:v>
                </c:pt>
                <c:pt idx="12">
                  <c:v>6</c:v>
                </c:pt>
                <c:pt idx="13">
                  <c:v>26</c:v>
                </c:pt>
                <c:pt idx="14">
                  <c:v>15</c:v>
                </c:pt>
                <c:pt idx="1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42-4EEF-9532-500911DC1DCA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4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42-4EEF-9532-500911DC1D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55</c:v>
                </c:pt>
                <c:pt idx="1">
                  <c:v>67</c:v>
                </c:pt>
                <c:pt idx="2">
                  <c:v>51</c:v>
                </c:pt>
                <c:pt idx="3">
                  <c:v>63</c:v>
                </c:pt>
                <c:pt idx="4">
                  <c:v>76</c:v>
                </c:pt>
                <c:pt idx="5">
                  <c:v>45</c:v>
                </c:pt>
                <c:pt idx="6">
                  <c:v>59</c:v>
                </c:pt>
                <c:pt idx="7">
                  <c:v>69</c:v>
                </c:pt>
                <c:pt idx="8">
                  <c:v>71</c:v>
                </c:pt>
                <c:pt idx="9">
                  <c:v>79</c:v>
                </c:pt>
                <c:pt idx="10">
                  <c:v>85</c:v>
                </c:pt>
                <c:pt idx="11">
                  <c:v>64</c:v>
                </c:pt>
                <c:pt idx="12">
                  <c:v>72</c:v>
                </c:pt>
                <c:pt idx="13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C1-4E52-9987-A038CBDC82F1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87</c:v>
                </c:pt>
                <c:pt idx="1">
                  <c:v>75</c:v>
                </c:pt>
                <c:pt idx="2">
                  <c:v>81</c:v>
                </c:pt>
                <c:pt idx="3">
                  <c:v>75</c:v>
                </c:pt>
                <c:pt idx="4">
                  <c:v>58</c:v>
                </c:pt>
                <c:pt idx="5">
                  <c:v>79</c:v>
                </c:pt>
                <c:pt idx="6">
                  <c:v>70</c:v>
                </c:pt>
                <c:pt idx="7">
                  <c:v>66</c:v>
                </c:pt>
                <c:pt idx="8">
                  <c:v>69</c:v>
                </c:pt>
                <c:pt idx="9">
                  <c:v>65</c:v>
                </c:pt>
                <c:pt idx="10">
                  <c:v>61</c:v>
                </c:pt>
                <c:pt idx="11">
                  <c:v>65</c:v>
                </c:pt>
                <c:pt idx="12">
                  <c:v>61</c:v>
                </c:pt>
                <c:pt idx="1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C1-4E52-9987-A038CBDC82F1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10</c:v>
                </c:pt>
                <c:pt idx="1">
                  <c:v>9</c:v>
                </c:pt>
                <c:pt idx="2">
                  <c:v>18</c:v>
                </c:pt>
                <c:pt idx="3">
                  <c:v>14</c:v>
                </c:pt>
                <c:pt idx="4">
                  <c:v>18</c:v>
                </c:pt>
                <c:pt idx="5">
                  <c:v>27</c:v>
                </c:pt>
                <c:pt idx="6">
                  <c:v>19</c:v>
                </c:pt>
                <c:pt idx="7">
                  <c:v>16</c:v>
                </c:pt>
                <c:pt idx="8">
                  <c:v>10</c:v>
                </c:pt>
                <c:pt idx="9">
                  <c:v>7</c:v>
                </c:pt>
                <c:pt idx="10">
                  <c:v>6</c:v>
                </c:pt>
                <c:pt idx="11">
                  <c:v>22</c:v>
                </c:pt>
                <c:pt idx="12">
                  <c:v>17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C1-4E52-9987-A038CBDC82F1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1-4E52-9987-A038CBDC8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d2d10e29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d2d10e29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2d10e29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d2d10e29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d2d10e29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d2d10e29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d2d10e29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d2d10e29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d2d10e29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d2d10e29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d2d10e29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d2d10e29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d2d10e29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d2d10e29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d2d10e29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d2d10e29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d2d10e29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d2d10e29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d2d10e29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d2d10e29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d2d10e29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d2d10e29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d2d10e29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d2d10e29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d2d10e29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d2d10e29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d2d10e29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d2d10e29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d2d10e29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d2d10e29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d2d10e29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d2d10e29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d2d10e29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d2d10e29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d2d10e29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d2d10e29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d2d10e29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d2d10e29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d2d10e29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d2d10e29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d2d10e29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d2d10e29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d2d10e29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d2d10e29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d2d10e29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d2d10e29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d2d10e29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d2d10e29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d2d10e29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d2d10e29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d2d10e29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d2d10e29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d2d10e29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d2d10e29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d2d10e29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d2d10e29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d2d10e29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d2d10e29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d2d10e29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d2d10e29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d2d10e29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d2d10e29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d2d10e29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d2d10e29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d2d10e29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Colegio México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768626" y="768625"/>
          <a:ext cx="10522226" cy="543339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0"/>
          <p:cNvGraphicFramePr/>
          <p:nvPr/>
        </p:nvGraphicFramePr>
        <p:xfrm>
          <a:off x="689114" y="715617"/>
          <a:ext cx="10654748" cy="53273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3" name="Google Shape;223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2"/>
          <p:cNvGraphicFramePr/>
          <p:nvPr/>
        </p:nvGraphicFramePr>
        <p:xfrm>
          <a:off x="569843" y="702365"/>
          <a:ext cx="10813774" cy="55659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3"/>
          <p:cNvGraphicFramePr/>
          <p:nvPr/>
        </p:nvGraphicFramePr>
        <p:xfrm>
          <a:off x="795130" y="702365"/>
          <a:ext cx="10548731" cy="53273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239" name="Google Shape;23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5"/>
          <p:cNvGraphicFramePr/>
          <p:nvPr/>
        </p:nvGraphicFramePr>
        <p:xfrm>
          <a:off x="954157" y="728870"/>
          <a:ext cx="10389704" cy="547314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" name="Google Shape;249;p16"/>
          <p:cNvGraphicFramePr/>
          <p:nvPr/>
        </p:nvGraphicFramePr>
        <p:xfrm>
          <a:off x="848139" y="795130"/>
          <a:ext cx="10376452" cy="535387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Google Shape;254;p17"/>
          <p:cNvGraphicFramePr/>
          <p:nvPr/>
        </p:nvGraphicFramePr>
        <p:xfrm>
          <a:off x="808383" y="861391"/>
          <a:ext cx="10402956" cy="542013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260" name="Google Shape;260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d2d10e29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d2d10e29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19"/>
          <p:cNvGraphicFramePr/>
          <p:nvPr/>
        </p:nvGraphicFramePr>
        <p:xfrm>
          <a:off x="795130" y="715617"/>
          <a:ext cx="10455966" cy="544664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0"/>
          <p:cNvGraphicFramePr/>
          <p:nvPr/>
        </p:nvGraphicFramePr>
        <p:xfrm>
          <a:off x="1007165" y="755374"/>
          <a:ext cx="10283687" cy="536713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21"/>
          <p:cNvGraphicFramePr/>
          <p:nvPr/>
        </p:nvGraphicFramePr>
        <p:xfrm>
          <a:off x="834888" y="755374"/>
          <a:ext cx="10349948" cy="531412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2"/>
          <p:cNvGraphicFramePr/>
          <p:nvPr/>
        </p:nvGraphicFramePr>
        <p:xfrm>
          <a:off x="993913" y="781878"/>
          <a:ext cx="10230678" cy="524786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Google Shape;285;p23"/>
          <p:cNvGraphicFramePr/>
          <p:nvPr/>
        </p:nvGraphicFramePr>
        <p:xfrm>
          <a:off x="583097" y="914401"/>
          <a:ext cx="10813774" cy="527436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Google Shape;290;p24"/>
          <p:cNvGraphicFramePr/>
          <p:nvPr/>
        </p:nvGraphicFramePr>
        <p:xfrm>
          <a:off x="715617" y="795130"/>
          <a:ext cx="10416209" cy="540688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25"/>
          <p:cNvGraphicFramePr/>
          <p:nvPr/>
        </p:nvGraphicFramePr>
        <p:xfrm>
          <a:off x="980661" y="808382"/>
          <a:ext cx="10217426" cy="515509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26"/>
          <p:cNvGraphicFramePr/>
          <p:nvPr/>
        </p:nvGraphicFramePr>
        <p:xfrm>
          <a:off x="838200" y="543339"/>
          <a:ext cx="10515600" cy="563362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27"/>
          <p:cNvGraphicFramePr/>
          <p:nvPr/>
        </p:nvGraphicFramePr>
        <p:xfrm>
          <a:off x="834887" y="781878"/>
          <a:ext cx="10429461" cy="552615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28"/>
          <p:cNvGraphicFramePr/>
          <p:nvPr/>
        </p:nvGraphicFramePr>
        <p:xfrm>
          <a:off x="781879" y="861390"/>
          <a:ext cx="10495722" cy="536713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9"/>
          <p:cNvGraphicFramePr/>
          <p:nvPr/>
        </p:nvGraphicFramePr>
        <p:xfrm>
          <a:off x="636104" y="781878"/>
          <a:ext cx="10774017" cy="544664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30"/>
          <p:cNvGraphicFramePr/>
          <p:nvPr/>
        </p:nvGraphicFramePr>
        <p:xfrm>
          <a:off x="755374" y="781878"/>
          <a:ext cx="10628243" cy="549965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5" name="Google Shape;32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715618" y="649358"/>
          <a:ext cx="10747512" cy="556591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1" name="Google Shape;201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7" name="Google Shape;207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