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8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12.xml"/>
  <Override ContentType="application/vnd.openxmlformats-officedocument.themeOverride+xml" PartName="/ppt/theme/themeOverride14.xml"/>
  <Override ContentType="application/vnd.openxmlformats-officedocument.themeOverride+xml" PartName="/ppt/theme/themeOverride2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4.xml"/>
  <Override ContentType="application/vnd.openxmlformats-officedocument.themeOverride+xml" PartName="/ppt/theme/themeOverride7.xml"/>
  <Override ContentType="application/vnd.openxmlformats-officedocument.themeOverride+xml" PartName="/ppt/theme/themeOverride11.xml"/>
  <Override ContentType="application/vnd.openxmlformats-officedocument.themeOverride+xml" PartName="/ppt/theme/themeOverride1.xml"/>
  <Override ContentType="application/vnd.openxmlformats-officedocument.themeOverride+xml" PartName="/ppt/theme/themeOverride13.xml"/>
  <Override ContentType="application/vnd.openxmlformats-officedocument.themeOverride+xml" PartName="/ppt/theme/themeOverride15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12192000"/>
  <p:notesSz cx="6858000" cy="9144000"/>
  <p:embeddedFontLst>
    <p:embeddedFont>
      <p:font typeface="Roboto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2" roundtripDataSignature="AMtx7mhTRq4ZTosYlewtmz+zo1v9IYCv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italic.fntdata"/><Relationship Id="rId20" Type="http://schemas.openxmlformats.org/officeDocument/2006/relationships/slide" Target="slides/slide15.xml"/><Relationship Id="rId42" Type="http://customschemas.google.com/relationships/presentationmetadata" Target="metadata"/><Relationship Id="rId41" Type="http://schemas.openxmlformats.org/officeDocument/2006/relationships/font" Target="fonts/Roboto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Roboto-bold.fntdata"/><Relationship Id="rId16" Type="http://schemas.openxmlformats.org/officeDocument/2006/relationships/slide" Target="slides/slide11.xml"/><Relationship Id="rId38" Type="http://schemas.openxmlformats.org/officeDocument/2006/relationships/font" Target="fonts/Roboto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themeOverride" Target="../theme/themeOverride1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themeOverride" Target="../theme/themeOverride7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oleObject" Target="file:///C:\Users\EliteBook%20-%208440p\Desktop\Procesamiento%20secundario%20-%20HR\Versiones%20definitivas\Colegio%20Guadalajara%20-%20%20Gu&#237;a%20para%20mirarse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themeOverride" Target="../theme/themeOverride12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themeOverride" Target="../theme/themeOverride15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themeOverride" Target="../theme/themeOverride5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themeOverride" Target="../theme/themeOverride8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themeOverride" Target="../theme/themeOverride9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themeOverride" Target="../theme/themeOverride3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themeOverride" Target="../theme/themeOverride10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themeOverride" Target="../theme/themeOverride6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themeOverride" Target="../theme/themeOverride14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themeOverride" Target="../theme/themeOverride13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themeOverride" Target="../theme/themeOverride11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themeOverride" Target="../theme/themeOverride4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themeOverride" Target="../theme/themeOverride2.xml"/><Relationship Id="rId4" Type="http://schemas.openxmlformats.org/officeDocument/2006/relationships/oleObject" Target="file:///C:\Users\EliteBook%20-%208440p\Desktop\Procesamiento%20secundario%20-%20HR\Colegio%20Guadalajara%20-%20%20Gu&#237;a%20para%20mirar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B8C-446D-AB55-537D48461E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B8C-446D-AB55-537D48461E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B8C-446D-AB55-537D48461E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B8C-446D-AB55-537D48461E7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4</c:v>
                </c:pt>
                <c:pt idx="1">
                  <c:v>35</c:v>
                </c:pt>
                <c:pt idx="2">
                  <c:v>62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8C-446D-AB55-537D48461E7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9F9-4160-B2E5-FFFDD6D20A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9F9-4160-B2E5-FFFDD6D20A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9F9-4160-B2E5-FFFDD6D20A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9F9-4160-B2E5-FFFDD6D20AF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9F9-4160-B2E5-FFFDD6D20AF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14</c:v>
                </c:pt>
                <c:pt idx="1">
                  <c:v>29</c:v>
                </c:pt>
                <c:pt idx="2">
                  <c:v>35</c:v>
                </c:pt>
                <c:pt idx="3">
                  <c:v>29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9F9-4160-B2E5-FFFDD6D20AF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3.2.A. 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46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0-47A7-B839-FC979E6D79C4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52</c:v>
                </c:pt>
                <c:pt idx="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70-47A7-B839-FC979E6D79C4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7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70-47A7-B839-FC979E6D79C4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70-47A7-B839-FC979E6D79C4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19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70-47A7-B839-FC979E6D79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3.2.B.  Los siguientes son los cuatro principios pedagógicos de nuestro modelo educativo</a:t>
            </a:r>
            <a:r>
              <a:rPr lang="es-MX" sz="1800" dirty="0"/>
              <a:t>. </a:t>
            </a:r>
            <a:r>
              <a:rPr lang="es-ES" sz="16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800" dirty="0"/>
              <a:t> </a:t>
            </a:r>
            <a:endParaRPr lang="es-MX" sz="1600" dirty="0"/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49</c:v>
                </c:pt>
                <c:pt idx="1">
                  <c:v>43</c:v>
                </c:pt>
                <c:pt idx="2">
                  <c:v>39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88-4E96-B881-5B8246A41F4C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62</c:v>
                </c:pt>
                <c:pt idx="1">
                  <c:v>59</c:v>
                </c:pt>
                <c:pt idx="2">
                  <c:v>61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88-4E96-B881-5B8246A41F4C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13</c:v>
                </c:pt>
                <c:pt idx="1">
                  <c:v>22</c:v>
                </c:pt>
                <c:pt idx="2">
                  <c:v>20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88-4E96-B881-5B8246A41F4C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88-4E96-B881-5B8246A41F4C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88-4E96-B881-5B8246A41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19</c:v>
                </c:pt>
                <c:pt idx="1">
                  <c:v>39</c:v>
                </c:pt>
                <c:pt idx="2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58-4B7D-BF5B-813EA6D38E6D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75</c:v>
                </c:pt>
                <c:pt idx="1">
                  <c:v>69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58-4B7D-BF5B-813EA6D38E6D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28</c:v>
                </c:pt>
                <c:pt idx="1">
                  <c:v>15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58-4B7D-BF5B-813EA6D38E6D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58-4B7D-BF5B-813EA6D38E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18</c:v>
                </c:pt>
                <c:pt idx="1">
                  <c:v>31</c:v>
                </c:pt>
                <c:pt idx="2">
                  <c:v>17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81-4BA5-A1A1-BE8EBA658AFE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63</c:v>
                </c:pt>
                <c:pt idx="1">
                  <c:v>61</c:v>
                </c:pt>
                <c:pt idx="2">
                  <c:v>65</c:v>
                </c:pt>
                <c:pt idx="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81-4BA5-A1A1-BE8EBA658AFE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39</c:v>
                </c:pt>
                <c:pt idx="1">
                  <c:v>30</c:v>
                </c:pt>
                <c:pt idx="2">
                  <c:v>36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81-4BA5-A1A1-BE8EBA658AFE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81-4BA5-A1A1-BE8EBA658A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</a:t>
            </a:r>
            <a:r>
              <a:rPr lang="es-MX" sz="1100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14</c:v>
                </c:pt>
                <c:pt idx="1">
                  <c:v>9</c:v>
                </c:pt>
                <c:pt idx="2">
                  <c:v>19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40-46C5-8A44-E66A7A98F3C7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62</c:v>
                </c:pt>
                <c:pt idx="1">
                  <c:v>55</c:v>
                </c:pt>
                <c:pt idx="2">
                  <c:v>65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40-46C5-8A44-E66A7A98F3C7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45</c:v>
                </c:pt>
                <c:pt idx="1">
                  <c:v>54</c:v>
                </c:pt>
                <c:pt idx="2">
                  <c:v>37</c:v>
                </c:pt>
                <c:pt idx="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40-46C5-8A44-E66A7A98F3C7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40-46C5-8A44-E66A7A98F3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768-4AD9-AA62-408C2E4CB2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768-4AD9-AA62-408C2E4CB2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768-4AD9-AA62-408C2E4CB2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768-4AD9-AA62-408C2E4CB22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29</c:v>
                </c:pt>
                <c:pt idx="1">
                  <c:v>68</c:v>
                </c:pt>
                <c:pt idx="2">
                  <c:v>26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768-4AD9-AA62-408C2E4CB22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  <a:endParaRPr lang="es-MX" sz="11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75</c:v>
                </c:pt>
                <c:pt idx="1">
                  <c:v>65</c:v>
                </c:pt>
                <c:pt idx="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5-4030-8B92-F33803FF9C77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49</c:v>
                </c:pt>
                <c:pt idx="1">
                  <c:v>59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B5-4030-8B92-F33803FF9C77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18</c:v>
                </c:pt>
                <c:pt idx="1">
                  <c:v>13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B5-4030-8B92-F33803FF9C77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B5-4030-8B92-F33803FF9C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536294584681745"/>
          <c:y val="6.70379619614990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43</c:v>
                </c:pt>
                <c:pt idx="1">
                  <c:v>60</c:v>
                </c:pt>
                <c:pt idx="2">
                  <c:v>63</c:v>
                </c:pt>
                <c:pt idx="3">
                  <c:v>77</c:v>
                </c:pt>
                <c:pt idx="4">
                  <c:v>37</c:v>
                </c:pt>
                <c:pt idx="5">
                  <c:v>23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4-4CCB-9F55-5995DE0B4742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57</c:v>
                </c:pt>
                <c:pt idx="1">
                  <c:v>57</c:v>
                </c:pt>
                <c:pt idx="2">
                  <c:v>52</c:v>
                </c:pt>
                <c:pt idx="3">
                  <c:v>36</c:v>
                </c:pt>
                <c:pt idx="4">
                  <c:v>60</c:v>
                </c:pt>
                <c:pt idx="5">
                  <c:v>67</c:v>
                </c:pt>
                <c:pt idx="6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4-4CCB-9F55-5995DE0B4742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21</c:v>
                </c:pt>
                <c:pt idx="1">
                  <c:v>7</c:v>
                </c:pt>
                <c:pt idx="2">
                  <c:v>9</c:v>
                </c:pt>
                <c:pt idx="3">
                  <c:v>9</c:v>
                </c:pt>
                <c:pt idx="4">
                  <c:v>26</c:v>
                </c:pt>
                <c:pt idx="5">
                  <c:v>33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44-4CCB-9F55-5995DE0B4742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44-4CCB-9F55-5995DE0B47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40</c:v>
                </c:pt>
                <c:pt idx="1">
                  <c:v>57</c:v>
                </c:pt>
                <c:pt idx="2">
                  <c:v>53</c:v>
                </c:pt>
                <c:pt idx="3">
                  <c:v>60</c:v>
                </c:pt>
                <c:pt idx="4">
                  <c:v>35</c:v>
                </c:pt>
                <c:pt idx="5">
                  <c:v>28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5F-4F6D-8FAA-05C12C49D6BA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57</c:v>
                </c:pt>
                <c:pt idx="1">
                  <c:v>56</c:v>
                </c:pt>
                <c:pt idx="2">
                  <c:v>56</c:v>
                </c:pt>
                <c:pt idx="3">
                  <c:v>48</c:v>
                </c:pt>
                <c:pt idx="4">
                  <c:v>63</c:v>
                </c:pt>
                <c:pt idx="5">
                  <c:v>68</c:v>
                </c:pt>
                <c:pt idx="6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5F-4F6D-8FAA-05C12C49D6BA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25</c:v>
                </c:pt>
                <c:pt idx="1">
                  <c:v>11</c:v>
                </c:pt>
                <c:pt idx="2">
                  <c:v>14</c:v>
                </c:pt>
                <c:pt idx="3">
                  <c:v>16</c:v>
                </c:pt>
                <c:pt idx="4">
                  <c:v>22</c:v>
                </c:pt>
                <c:pt idx="5">
                  <c:v>23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5F-4F6D-8FAA-05C12C49D6BA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5F-4F6D-8FAA-05C12C49D6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C30-4798-9F8D-9EEDF3F89C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C30-4798-9F8D-9EEDF3F89C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C30-4798-9F8D-9EEDF3F89CF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C30-4798-9F8D-9EEDF3F89CF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0</c:v>
                </c:pt>
                <c:pt idx="1">
                  <c:v>33</c:v>
                </c:pt>
                <c:pt idx="2">
                  <c:v>59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C30-4798-9F8D-9EEDF3F89CF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27</c:v>
                </c:pt>
                <c:pt idx="1">
                  <c:v>44</c:v>
                </c:pt>
                <c:pt idx="2">
                  <c:v>33</c:v>
                </c:pt>
                <c:pt idx="3">
                  <c:v>39</c:v>
                </c:pt>
                <c:pt idx="4">
                  <c:v>26</c:v>
                </c:pt>
                <c:pt idx="5">
                  <c:v>21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E2-42EF-9D7C-68EA0FBA137E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48</c:v>
                </c:pt>
                <c:pt idx="1">
                  <c:v>62</c:v>
                </c:pt>
                <c:pt idx="2">
                  <c:v>65</c:v>
                </c:pt>
                <c:pt idx="3">
                  <c:v>53</c:v>
                </c:pt>
                <c:pt idx="4">
                  <c:v>52</c:v>
                </c:pt>
                <c:pt idx="5">
                  <c:v>58</c:v>
                </c:pt>
                <c:pt idx="6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E2-42EF-9D7C-68EA0FBA137E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38</c:v>
                </c:pt>
                <c:pt idx="1">
                  <c:v>17</c:v>
                </c:pt>
                <c:pt idx="2">
                  <c:v>23</c:v>
                </c:pt>
                <c:pt idx="3">
                  <c:v>25</c:v>
                </c:pt>
                <c:pt idx="4">
                  <c:v>36</c:v>
                </c:pt>
                <c:pt idx="5">
                  <c:v>32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E2-42EF-9D7C-68EA0FBA137E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11</c:v>
                </c:pt>
                <c:pt idx="1">
                  <c:v>1</c:v>
                </c:pt>
                <c:pt idx="2">
                  <c:v>3</c:v>
                </c:pt>
                <c:pt idx="3">
                  <c:v>7</c:v>
                </c:pt>
                <c:pt idx="4">
                  <c:v>10</c:v>
                </c:pt>
                <c:pt idx="5">
                  <c:v>13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E2-42EF-9D7C-68EA0FBA1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¿En qué medida la forma en que evaluamos el aprendizaje responde a las siguientes características?</a:t>
            </a:r>
            <a:endParaRPr lang="es-MX" sz="1050" b="1" dirty="0"/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61</c:v>
                </c:pt>
                <c:pt idx="1">
                  <c:v>62</c:v>
                </c:pt>
                <c:pt idx="2">
                  <c:v>58</c:v>
                </c:pt>
                <c:pt idx="3">
                  <c:v>57</c:v>
                </c:pt>
                <c:pt idx="4">
                  <c:v>58</c:v>
                </c:pt>
                <c:pt idx="5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E6-47B4-BEE5-224396CD0D91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61</c:v>
                </c:pt>
                <c:pt idx="1">
                  <c:v>60</c:v>
                </c:pt>
                <c:pt idx="2">
                  <c:v>61</c:v>
                </c:pt>
                <c:pt idx="3">
                  <c:v>66</c:v>
                </c:pt>
                <c:pt idx="4">
                  <c:v>63</c:v>
                </c:pt>
                <c:pt idx="5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E6-47B4-BEE5-224396CD0D91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34</c:v>
                </c:pt>
                <c:pt idx="1">
                  <c:v>34</c:v>
                </c:pt>
                <c:pt idx="2">
                  <c:v>33</c:v>
                </c:pt>
                <c:pt idx="3">
                  <c:v>14</c:v>
                </c:pt>
                <c:pt idx="4">
                  <c:v>14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E6-47B4-BEE5-224396CD0D91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E6-47B4-BEE5-224396CD0D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</a:t>
            </a:r>
            <a:r>
              <a:rPr lang="es-MX" sz="1600" b="1"/>
              <a:t>para desarrolla</a:t>
            </a:r>
            <a:endParaRPr lang="es-MX" sz="1600" b="1" dirty="0"/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18</c:v>
                </c:pt>
                <c:pt idx="1">
                  <c:v>8</c:v>
                </c:pt>
                <c:pt idx="2">
                  <c:v>18</c:v>
                </c:pt>
                <c:pt idx="3">
                  <c:v>27</c:v>
                </c:pt>
                <c:pt idx="4">
                  <c:v>25</c:v>
                </c:pt>
                <c:pt idx="5">
                  <c:v>12</c:v>
                </c:pt>
                <c:pt idx="6">
                  <c:v>19</c:v>
                </c:pt>
                <c:pt idx="7">
                  <c:v>17</c:v>
                </c:pt>
                <c:pt idx="8">
                  <c:v>12</c:v>
                </c:pt>
                <c:pt idx="9">
                  <c:v>25</c:v>
                </c:pt>
                <c:pt idx="10">
                  <c:v>30</c:v>
                </c:pt>
                <c:pt idx="11">
                  <c:v>21</c:v>
                </c:pt>
                <c:pt idx="12">
                  <c:v>37</c:v>
                </c:pt>
                <c:pt idx="1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95-49CD-8E76-C24E2948A99A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83</c:v>
                </c:pt>
                <c:pt idx="1">
                  <c:v>59</c:v>
                </c:pt>
                <c:pt idx="2">
                  <c:v>64</c:v>
                </c:pt>
                <c:pt idx="3">
                  <c:v>80</c:v>
                </c:pt>
                <c:pt idx="4">
                  <c:v>67</c:v>
                </c:pt>
                <c:pt idx="5">
                  <c:v>71</c:v>
                </c:pt>
                <c:pt idx="6">
                  <c:v>76</c:v>
                </c:pt>
                <c:pt idx="7">
                  <c:v>60</c:v>
                </c:pt>
                <c:pt idx="8">
                  <c:v>56</c:v>
                </c:pt>
                <c:pt idx="9">
                  <c:v>74</c:v>
                </c:pt>
                <c:pt idx="10">
                  <c:v>67</c:v>
                </c:pt>
                <c:pt idx="11">
                  <c:v>54</c:v>
                </c:pt>
                <c:pt idx="12">
                  <c:v>71</c:v>
                </c:pt>
                <c:pt idx="1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95-49CD-8E76-C24E2948A99A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22</c:v>
                </c:pt>
                <c:pt idx="1">
                  <c:v>48</c:v>
                </c:pt>
                <c:pt idx="2">
                  <c:v>41</c:v>
                </c:pt>
                <c:pt idx="3">
                  <c:v>17</c:v>
                </c:pt>
                <c:pt idx="4">
                  <c:v>26</c:v>
                </c:pt>
                <c:pt idx="5">
                  <c:v>39</c:v>
                </c:pt>
                <c:pt idx="6">
                  <c:v>26</c:v>
                </c:pt>
                <c:pt idx="7">
                  <c:v>42</c:v>
                </c:pt>
                <c:pt idx="8">
                  <c:v>48</c:v>
                </c:pt>
                <c:pt idx="9">
                  <c:v>24</c:v>
                </c:pt>
                <c:pt idx="10">
                  <c:v>26</c:v>
                </c:pt>
                <c:pt idx="11">
                  <c:v>44</c:v>
                </c:pt>
                <c:pt idx="12">
                  <c:v>15</c:v>
                </c:pt>
                <c:pt idx="1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95-49CD-8E76-C24E2948A99A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1</c:v>
                </c:pt>
                <c:pt idx="1">
                  <c:v>9</c:v>
                </c:pt>
                <c:pt idx="2">
                  <c:v>1</c:v>
                </c:pt>
                <c:pt idx="3">
                  <c:v>0</c:v>
                </c:pt>
                <c:pt idx="4">
                  <c:v>6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8</c:v>
                </c:pt>
                <c:pt idx="9">
                  <c:v>1</c:v>
                </c:pt>
                <c:pt idx="10">
                  <c:v>1</c:v>
                </c:pt>
                <c:pt idx="11">
                  <c:v>5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95-49CD-8E76-C24E2948A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38</c:v>
                </c:pt>
                <c:pt idx="1">
                  <c:v>36</c:v>
                </c:pt>
                <c:pt idx="2">
                  <c:v>46</c:v>
                </c:pt>
                <c:pt idx="3">
                  <c:v>22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5-4977-B60A-C1624639A561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68</c:v>
                </c:pt>
                <c:pt idx="1">
                  <c:v>66</c:v>
                </c:pt>
                <c:pt idx="2">
                  <c:v>57</c:v>
                </c:pt>
                <c:pt idx="3">
                  <c:v>52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E5-4977-B60A-C1624639A561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12</c:v>
                </c:pt>
                <c:pt idx="1">
                  <c:v>15</c:v>
                </c:pt>
                <c:pt idx="2">
                  <c:v>15</c:v>
                </c:pt>
                <c:pt idx="3">
                  <c:v>33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E5-4977-B60A-C1624639A561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4977-B60A-C1624639A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70614135189623"/>
          <c:y val="7.203538922838375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412-4CD0-A285-9A0D274D1F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412-4CD0-A285-9A0D274D1F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412-4CD0-A285-9A0D274D1F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412-4CD0-A285-9A0D274D1F6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34</c:v>
                </c:pt>
                <c:pt idx="1">
                  <c:v>64</c:v>
                </c:pt>
                <c:pt idx="2">
                  <c:v>19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12-4CD0-A285-9A0D274D1F6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328-4A5E-8A9C-ACB63B748DB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328-4A5E-8A9C-ACB63B748DB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328-4A5E-8A9C-ACB63B748DB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328-4A5E-8A9C-ACB63B748DB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8328-4A5E-8A9C-ACB63B748DB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25</c:v>
                </c:pt>
                <c:pt idx="1">
                  <c:v>53</c:v>
                </c:pt>
                <c:pt idx="2">
                  <c:v>27</c:v>
                </c:pt>
                <c:pt idx="3">
                  <c:v>1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328-4A5E-8A9C-ACB63B748DB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0.185987865647228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1C2-4947-A98F-91E5636FB9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1C2-4947-A98F-91E5636FB9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1C2-4947-A98F-91E5636FB9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1C2-4947-A98F-91E5636FB95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28</c:v>
                </c:pt>
                <c:pt idx="1">
                  <c:v>59</c:v>
                </c:pt>
                <c:pt idx="2">
                  <c:v>26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1C2-4947-A98F-91E5636FB95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470-4BD6-B987-6B59CD85A27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470-4BD6-B987-6B59CD85A27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D470-4BD6-B987-6B59CD85A27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D470-4BD6-B987-6B59CD85A27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D470-4BD6-B987-6B59CD85A27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19</c:v>
                </c:pt>
                <c:pt idx="1">
                  <c:v>53</c:v>
                </c:pt>
                <c:pt idx="2">
                  <c:v>23</c:v>
                </c:pt>
                <c:pt idx="3">
                  <c:v>12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70-4BD6-B987-6B59CD85A27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968-4E2C-BB77-59673D8367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968-4E2C-BB77-59673D8367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968-4E2C-BB77-59673D8367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E968-4E2C-BB77-59673D8367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E968-4E2C-BB77-59673D83678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29</c:v>
                </c:pt>
                <c:pt idx="1">
                  <c:v>47</c:v>
                </c:pt>
                <c:pt idx="2">
                  <c:v>27</c:v>
                </c:pt>
                <c:pt idx="3">
                  <c:v>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968-4E2C-BB77-59673D83678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BA0-4086-88D5-B1814CAC34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BA0-4086-88D5-B1814CAC34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BA0-4086-88D5-B1814CAC34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BA0-4086-88D5-B1814CAC347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4</c:v>
                </c:pt>
                <c:pt idx="1">
                  <c:v>14</c:v>
                </c:pt>
                <c:pt idx="2">
                  <c:v>37</c:v>
                </c:pt>
                <c:pt idx="3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A0-4086-88D5-B1814CAC347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1C4-4C2D-A6BD-4F1729F3BB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1C4-4C2D-A6BD-4F1729F3BB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1C4-4C2D-A6BD-4F1729F3BB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1C4-4C2D-A6BD-4F1729F3BB3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8</c:v>
                </c:pt>
                <c:pt idx="1">
                  <c:v>44</c:v>
                </c:pt>
                <c:pt idx="2">
                  <c:v>45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C4-4C2D-A6BD-4F1729F3BB3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800" dirty="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94</c:v>
                </c:pt>
                <c:pt idx="1">
                  <c:v>108</c:v>
                </c:pt>
                <c:pt idx="2">
                  <c:v>96</c:v>
                </c:pt>
                <c:pt idx="3">
                  <c:v>108</c:v>
                </c:pt>
                <c:pt idx="4">
                  <c:v>107</c:v>
                </c:pt>
                <c:pt idx="5">
                  <c:v>103</c:v>
                </c:pt>
                <c:pt idx="6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52-4CFF-90E0-9F0407C7A472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17</c:v>
                </c:pt>
                <c:pt idx="1">
                  <c:v>9</c:v>
                </c:pt>
                <c:pt idx="2">
                  <c:v>21</c:v>
                </c:pt>
                <c:pt idx="3">
                  <c:v>10</c:v>
                </c:pt>
                <c:pt idx="4">
                  <c:v>8</c:v>
                </c:pt>
                <c:pt idx="5">
                  <c:v>13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52-4CFF-90E0-9F0407C7A472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52-4CFF-90E0-9F0407C7A472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52-4CFF-90E0-9F0407C7A472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52-4CFF-90E0-9F0407C7A4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A3C-48AC-AC00-68BC5A5EF7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A3C-48AC-AC00-68BC5A5EF7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A3C-48AC-AC00-68BC5A5EF71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A3C-48AC-AC00-68BC5A5EF71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A3C-48AC-AC00-68BC5A5EF71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59</c:v>
                </c:pt>
                <c:pt idx="1">
                  <c:v>52</c:v>
                </c:pt>
                <c:pt idx="2">
                  <c:v>7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3C-48AC-AC00-68BC5A5EF71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007-4311-8401-99E39DD8FF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007-4311-8401-99E39DD8FF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007-4311-8401-99E39DD8FF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007-4311-8401-99E39DD8FF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007-4311-8401-99E39DD8FF1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51</c:v>
                </c:pt>
                <c:pt idx="1">
                  <c:v>55</c:v>
                </c:pt>
                <c:pt idx="2">
                  <c:v>12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007-4311-8401-99E39DD8FF1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</a:t>
            </a:r>
            <a:r>
              <a:rPr lang="es-MX" sz="1600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41</c:v>
                </c:pt>
                <c:pt idx="1">
                  <c:v>55</c:v>
                </c:pt>
                <c:pt idx="2">
                  <c:v>36</c:v>
                </c:pt>
                <c:pt idx="3">
                  <c:v>36</c:v>
                </c:pt>
                <c:pt idx="4">
                  <c:v>51</c:v>
                </c:pt>
                <c:pt idx="5">
                  <c:v>40</c:v>
                </c:pt>
                <c:pt idx="6">
                  <c:v>65</c:v>
                </c:pt>
                <c:pt idx="7">
                  <c:v>42</c:v>
                </c:pt>
                <c:pt idx="8">
                  <c:v>43</c:v>
                </c:pt>
                <c:pt idx="9">
                  <c:v>57</c:v>
                </c:pt>
                <c:pt idx="10">
                  <c:v>67</c:v>
                </c:pt>
                <c:pt idx="11">
                  <c:v>64</c:v>
                </c:pt>
                <c:pt idx="12">
                  <c:v>66</c:v>
                </c:pt>
                <c:pt idx="13">
                  <c:v>30</c:v>
                </c:pt>
                <c:pt idx="14">
                  <c:v>37</c:v>
                </c:pt>
                <c:pt idx="1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21-4B54-9AD4-DFDD331C0A61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64</c:v>
                </c:pt>
                <c:pt idx="1">
                  <c:v>49</c:v>
                </c:pt>
                <c:pt idx="2">
                  <c:v>60</c:v>
                </c:pt>
                <c:pt idx="3">
                  <c:v>66</c:v>
                </c:pt>
                <c:pt idx="4">
                  <c:v>53</c:v>
                </c:pt>
                <c:pt idx="5">
                  <c:v>60</c:v>
                </c:pt>
                <c:pt idx="6">
                  <c:v>42</c:v>
                </c:pt>
                <c:pt idx="7">
                  <c:v>59</c:v>
                </c:pt>
                <c:pt idx="8">
                  <c:v>56</c:v>
                </c:pt>
                <c:pt idx="9">
                  <c:v>49</c:v>
                </c:pt>
                <c:pt idx="10">
                  <c:v>41</c:v>
                </c:pt>
                <c:pt idx="11">
                  <c:v>39</c:v>
                </c:pt>
                <c:pt idx="12">
                  <c:v>43</c:v>
                </c:pt>
                <c:pt idx="13">
                  <c:v>62</c:v>
                </c:pt>
                <c:pt idx="14">
                  <c:v>57</c:v>
                </c:pt>
                <c:pt idx="15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21-4B54-9AD4-DFDD331C0A61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13</c:v>
                </c:pt>
                <c:pt idx="1">
                  <c:v>13</c:v>
                </c:pt>
                <c:pt idx="2">
                  <c:v>22</c:v>
                </c:pt>
                <c:pt idx="3">
                  <c:v>15</c:v>
                </c:pt>
                <c:pt idx="4">
                  <c:v>14</c:v>
                </c:pt>
                <c:pt idx="5">
                  <c:v>18</c:v>
                </c:pt>
                <c:pt idx="6">
                  <c:v>10</c:v>
                </c:pt>
                <c:pt idx="7">
                  <c:v>16</c:v>
                </c:pt>
                <c:pt idx="8">
                  <c:v>18</c:v>
                </c:pt>
                <c:pt idx="9">
                  <c:v>12</c:v>
                </c:pt>
                <c:pt idx="10">
                  <c:v>10</c:v>
                </c:pt>
                <c:pt idx="11">
                  <c:v>15</c:v>
                </c:pt>
                <c:pt idx="12">
                  <c:v>9</c:v>
                </c:pt>
                <c:pt idx="13">
                  <c:v>25</c:v>
                </c:pt>
                <c:pt idx="14">
                  <c:v>23</c:v>
                </c:pt>
                <c:pt idx="1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21-4B54-9AD4-DFDD331C0A61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21-4B54-9AD4-DFDD331C0A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40</c:v>
                </c:pt>
                <c:pt idx="1">
                  <c:v>33</c:v>
                </c:pt>
                <c:pt idx="2">
                  <c:v>31</c:v>
                </c:pt>
                <c:pt idx="3">
                  <c:v>44</c:v>
                </c:pt>
                <c:pt idx="4">
                  <c:v>55</c:v>
                </c:pt>
                <c:pt idx="5">
                  <c:v>31</c:v>
                </c:pt>
                <c:pt idx="6">
                  <c:v>46</c:v>
                </c:pt>
                <c:pt idx="7">
                  <c:v>37</c:v>
                </c:pt>
                <c:pt idx="8">
                  <c:v>47</c:v>
                </c:pt>
                <c:pt idx="9">
                  <c:v>52</c:v>
                </c:pt>
                <c:pt idx="10">
                  <c:v>42</c:v>
                </c:pt>
                <c:pt idx="11">
                  <c:v>32</c:v>
                </c:pt>
                <c:pt idx="12">
                  <c:v>57</c:v>
                </c:pt>
                <c:pt idx="1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F3-4465-81B0-4AD7D1DAA572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61</c:v>
                </c:pt>
                <c:pt idx="1">
                  <c:v>64</c:v>
                </c:pt>
                <c:pt idx="2">
                  <c:v>59</c:v>
                </c:pt>
                <c:pt idx="3">
                  <c:v>55</c:v>
                </c:pt>
                <c:pt idx="4">
                  <c:v>44</c:v>
                </c:pt>
                <c:pt idx="5">
                  <c:v>47</c:v>
                </c:pt>
                <c:pt idx="6">
                  <c:v>54</c:v>
                </c:pt>
                <c:pt idx="7">
                  <c:v>55</c:v>
                </c:pt>
                <c:pt idx="8">
                  <c:v>41</c:v>
                </c:pt>
                <c:pt idx="9">
                  <c:v>44</c:v>
                </c:pt>
                <c:pt idx="10">
                  <c:v>58</c:v>
                </c:pt>
                <c:pt idx="11">
                  <c:v>54</c:v>
                </c:pt>
                <c:pt idx="12">
                  <c:v>47</c:v>
                </c:pt>
                <c:pt idx="13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F3-4465-81B0-4AD7D1DAA572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16</c:v>
                </c:pt>
                <c:pt idx="1">
                  <c:v>20</c:v>
                </c:pt>
                <c:pt idx="2">
                  <c:v>27</c:v>
                </c:pt>
                <c:pt idx="3">
                  <c:v>18</c:v>
                </c:pt>
                <c:pt idx="4">
                  <c:v>16</c:v>
                </c:pt>
                <c:pt idx="5">
                  <c:v>33</c:v>
                </c:pt>
                <c:pt idx="6">
                  <c:v>15</c:v>
                </c:pt>
                <c:pt idx="7">
                  <c:v>21</c:v>
                </c:pt>
                <c:pt idx="8">
                  <c:v>27</c:v>
                </c:pt>
                <c:pt idx="9">
                  <c:v>21</c:v>
                </c:pt>
                <c:pt idx="10">
                  <c:v>14</c:v>
                </c:pt>
                <c:pt idx="11">
                  <c:v>24</c:v>
                </c:pt>
                <c:pt idx="12">
                  <c:v>12</c:v>
                </c:pt>
                <c:pt idx="1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F3-4465-81B0-4AD7D1DAA572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7</c:v>
                </c:pt>
                <c:pt idx="6">
                  <c:v>3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  <c:pt idx="10">
                  <c:v>4</c:v>
                </c:pt>
                <c:pt idx="11">
                  <c:v>8</c:v>
                </c:pt>
                <c:pt idx="12">
                  <c:v>2</c:v>
                </c:pt>
                <c:pt idx="1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F3-4465-81B0-4AD7D1DAA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00d2af956d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200d2af956d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d2af956d_0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00d2af956d_0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g200d2af956d_0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200d2af956d_0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200d2af956d_0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0d2af956d_0_9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200d2af956d_0_9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200d2af956d_0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200d2af956d_0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200d2af956d_0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0d2af956d_0_10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200d2af956d_0_10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g200d2af956d_0_10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0d2af956d_0_10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00d2af956d_0_10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200d2af956d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200d2af956d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200d2af956d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00d2af956d_0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200d2af956d_0_1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g200d2af956d_0_1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00d2af956d_0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200d2af956d_0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200d2af956d_0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0d2af956d_0_1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00d2af956d_0_1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200d2af956d_0_1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g200d2af956d_0_1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200d2af956d_0_1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g200d2af956d_0_1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200d2af956d_0_1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00d2af956d_0_1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0d2af956d_0_1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200d2af956d_0_12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200d2af956d_0_12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00d2af956d_0_1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0d2af956d_0_13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200d2af956d_0_13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00d2af956d_0_13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200d2af956d_0_1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200d2af956d_0_1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200d2af956d_0_1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00d2af956d_0_14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200d2af956d_0_141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00d2af956d_0_141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200d2af956d_0_14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200d2af956d_0_14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200d2af956d_0_14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00d2af956d_0_1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200d2af956d_0_148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200d2af956d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200d2af956d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200d2af956d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00d2af956d_0_15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200d2af956d_0_15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200d2af956d_0_15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00d2af956d_0_1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200d2af956d_0_1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0d2af956d_0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200d2af956d_0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00d2af956d_0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200d2af956d_0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00d2af956d_0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Colegio Guadalajara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" name="Google Shape;212;p9"/>
          <p:cNvGraphicFramePr/>
          <p:nvPr/>
        </p:nvGraphicFramePr>
        <p:xfrm>
          <a:off x="927652" y="742123"/>
          <a:ext cx="10455965" cy="557916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Google Shape;217;p10"/>
          <p:cNvGraphicFramePr/>
          <p:nvPr/>
        </p:nvGraphicFramePr>
        <p:xfrm>
          <a:off x="848140" y="901148"/>
          <a:ext cx="10707756" cy="528761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223" name="Google Shape;223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Google Shape;228;p12"/>
          <p:cNvGraphicFramePr/>
          <p:nvPr/>
        </p:nvGraphicFramePr>
        <p:xfrm>
          <a:off x="834887" y="702365"/>
          <a:ext cx="10522225" cy="569843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" name="Google Shape;233;p13"/>
          <p:cNvGraphicFramePr/>
          <p:nvPr/>
        </p:nvGraphicFramePr>
        <p:xfrm>
          <a:off x="649357" y="927651"/>
          <a:ext cx="10800521" cy="507558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239" name="Google Shape;23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15"/>
          <p:cNvGraphicFramePr/>
          <p:nvPr/>
        </p:nvGraphicFramePr>
        <p:xfrm>
          <a:off x="717452" y="844062"/>
          <a:ext cx="10381957" cy="547233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" name="Google Shape;249;p16"/>
          <p:cNvGraphicFramePr/>
          <p:nvPr/>
        </p:nvGraphicFramePr>
        <p:xfrm>
          <a:off x="661183" y="886264"/>
          <a:ext cx="10775852" cy="551453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" name="Google Shape;254;p17"/>
          <p:cNvGraphicFramePr/>
          <p:nvPr/>
        </p:nvGraphicFramePr>
        <p:xfrm>
          <a:off x="618978" y="801858"/>
          <a:ext cx="10719581" cy="541606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260" name="Google Shape;260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0d2af956d_0_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g200d2af956d_0_8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Google Shape;265;p19"/>
          <p:cNvGraphicFramePr/>
          <p:nvPr/>
        </p:nvGraphicFramePr>
        <p:xfrm>
          <a:off x="745588" y="717452"/>
          <a:ext cx="10607040" cy="54864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Google Shape;270;p20"/>
          <p:cNvGraphicFramePr/>
          <p:nvPr/>
        </p:nvGraphicFramePr>
        <p:xfrm>
          <a:off x="703386" y="703385"/>
          <a:ext cx="10677378" cy="568334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oogle Shape;275;p21"/>
          <p:cNvGraphicFramePr/>
          <p:nvPr/>
        </p:nvGraphicFramePr>
        <p:xfrm>
          <a:off x="844062" y="647114"/>
          <a:ext cx="10381956" cy="562707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22"/>
          <p:cNvGraphicFramePr/>
          <p:nvPr/>
        </p:nvGraphicFramePr>
        <p:xfrm>
          <a:off x="815926" y="773723"/>
          <a:ext cx="10466363" cy="541606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5" name="Google Shape;285;p23"/>
          <p:cNvGraphicFramePr/>
          <p:nvPr/>
        </p:nvGraphicFramePr>
        <p:xfrm>
          <a:off x="872197" y="914400"/>
          <a:ext cx="10283483" cy="528945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" name="Google Shape;290;p24"/>
          <p:cNvGraphicFramePr/>
          <p:nvPr/>
        </p:nvGraphicFramePr>
        <p:xfrm>
          <a:off x="858129" y="956603"/>
          <a:ext cx="10199077" cy="530352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5" name="Google Shape;295;p25"/>
          <p:cNvGraphicFramePr/>
          <p:nvPr/>
        </p:nvGraphicFramePr>
        <p:xfrm>
          <a:off x="781878" y="781878"/>
          <a:ext cx="10588487" cy="543339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" name="Google Shape;300;p26"/>
          <p:cNvGraphicFramePr/>
          <p:nvPr/>
        </p:nvGraphicFramePr>
        <p:xfrm>
          <a:off x="838200" y="887896"/>
          <a:ext cx="10515600" cy="528906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" name="Google Shape;305;p27"/>
          <p:cNvGraphicFramePr/>
          <p:nvPr/>
        </p:nvGraphicFramePr>
        <p:xfrm>
          <a:off x="717452" y="573600"/>
          <a:ext cx="10902462" cy="570059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28"/>
          <p:cNvGraphicFramePr/>
          <p:nvPr/>
        </p:nvGraphicFramePr>
        <p:xfrm>
          <a:off x="506437" y="686141"/>
          <a:ext cx="10986868" cy="571465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172" name="Google Shape;172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29"/>
          <p:cNvGraphicFramePr/>
          <p:nvPr/>
        </p:nvGraphicFramePr>
        <p:xfrm>
          <a:off x="477077" y="487154"/>
          <a:ext cx="10999305" cy="578112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" name="Google Shape;320;p30"/>
          <p:cNvGraphicFramePr/>
          <p:nvPr/>
        </p:nvGraphicFramePr>
        <p:xfrm>
          <a:off x="662608" y="831711"/>
          <a:ext cx="10919792" cy="544981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325" name="Google Shape;32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78" name="Google Shape;178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84" name="Google Shape;184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90" name="Google Shape;190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6"/>
          <p:cNvGraphicFramePr/>
          <p:nvPr/>
        </p:nvGraphicFramePr>
        <p:xfrm>
          <a:off x="583096" y="463826"/>
          <a:ext cx="10721007" cy="593697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201" name="Google Shape;201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207" name="Google Shape;207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