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E095-5B12-4841-B9FD-B855C8732D14}" type="datetimeFigureOut">
              <a:rPr lang="es-MX" smtClean="0"/>
              <a:t>13/07/2016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13E0-F626-4E55-A2DC-C843270133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4350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E095-5B12-4841-B9FD-B855C8732D14}" type="datetimeFigureOut">
              <a:rPr lang="es-MX" smtClean="0"/>
              <a:t>13/07/2016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13E0-F626-4E55-A2DC-C843270133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394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E095-5B12-4841-B9FD-B855C8732D14}" type="datetimeFigureOut">
              <a:rPr lang="es-MX" smtClean="0"/>
              <a:t>13/07/2016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13E0-F626-4E55-A2DC-C843270133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865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E095-5B12-4841-B9FD-B855C8732D14}" type="datetimeFigureOut">
              <a:rPr lang="es-MX" smtClean="0"/>
              <a:t>13/07/2016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13E0-F626-4E55-A2DC-C843270133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1020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E095-5B12-4841-B9FD-B855C8732D14}" type="datetimeFigureOut">
              <a:rPr lang="es-MX" smtClean="0"/>
              <a:t>13/07/2016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13E0-F626-4E55-A2DC-C843270133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895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E095-5B12-4841-B9FD-B855C8732D14}" type="datetimeFigureOut">
              <a:rPr lang="es-MX" smtClean="0"/>
              <a:t>13/07/2016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13E0-F626-4E55-A2DC-C843270133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161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E095-5B12-4841-B9FD-B855C8732D14}" type="datetimeFigureOut">
              <a:rPr lang="es-MX" smtClean="0"/>
              <a:t>13/07/2016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13E0-F626-4E55-A2DC-C843270133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1052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E095-5B12-4841-B9FD-B855C8732D14}" type="datetimeFigureOut">
              <a:rPr lang="es-MX" smtClean="0"/>
              <a:t>13/07/2016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13E0-F626-4E55-A2DC-C843270133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3282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E095-5B12-4841-B9FD-B855C8732D14}" type="datetimeFigureOut">
              <a:rPr lang="es-MX" smtClean="0"/>
              <a:t>13/07/2016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13E0-F626-4E55-A2DC-C843270133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06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E095-5B12-4841-B9FD-B855C8732D14}" type="datetimeFigureOut">
              <a:rPr lang="es-MX" smtClean="0"/>
              <a:t>13/07/2016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13E0-F626-4E55-A2DC-C843270133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5123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E095-5B12-4841-B9FD-B855C8732D14}" type="datetimeFigureOut">
              <a:rPr lang="es-MX" smtClean="0"/>
              <a:t>13/07/2016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13E0-F626-4E55-A2DC-C843270133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4167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3E095-5B12-4841-B9FD-B855C8732D14}" type="datetimeFigureOut">
              <a:rPr lang="es-MX" smtClean="0"/>
              <a:t>13/07/2016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C13E0-F626-4E55-A2DC-C843270133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489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284984"/>
            <a:ext cx="7772400" cy="100811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EDUCACIÓN DE LAS </a:t>
            </a:r>
            <a:r>
              <a:rPr lang="es-MX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N</a:t>
            </a:r>
            <a:r>
              <a:rPr lang="es-MX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IÑAS </a:t>
            </a:r>
            <a:r>
              <a:rPr lang="es-MX" dirty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Y</a:t>
            </a:r>
            <a:r>
              <a:rPr lang="es-MX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MX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N</a:t>
            </a:r>
            <a:r>
              <a:rPr lang="es-MX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IÑOS</a:t>
            </a:r>
            <a:r>
              <a:rPr lang="es-MX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s-MX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</a:br>
            <a:endParaRPr lang="es-MX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52128"/>
          </a:xfrm>
        </p:spPr>
        <p:txBody>
          <a:bodyPr/>
          <a:lstStyle/>
          <a:p>
            <a:r>
              <a:rPr lang="es-MX" dirty="0" smtClean="0">
                <a:solidFill>
                  <a:srgbClr val="00B050"/>
                </a:solidFill>
              </a:rPr>
              <a:t>Comunidad Crece</a:t>
            </a:r>
            <a:endParaRPr lang="es-MX" dirty="0">
              <a:solidFill>
                <a:srgbClr val="00B05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69" y="233428"/>
            <a:ext cx="1940600" cy="2159259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r="13444"/>
          <a:stretch/>
        </p:blipFill>
        <p:spPr>
          <a:xfrm>
            <a:off x="2496368" y="188640"/>
            <a:ext cx="2692935" cy="2204047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60" r="18555"/>
          <a:stretch/>
        </p:blipFill>
        <p:spPr>
          <a:xfrm>
            <a:off x="5189303" y="217404"/>
            <a:ext cx="1610302" cy="2175283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1" r="8318"/>
          <a:stretch/>
        </p:blipFill>
        <p:spPr>
          <a:xfrm>
            <a:off x="6799605" y="217404"/>
            <a:ext cx="2092875" cy="2175283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120041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¿QUIÉNES SOMOS?</a:t>
            </a:r>
            <a:endParaRPr lang="es-MX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MX" sz="3300" dirty="0" smtClean="0"/>
              <a:t>En grupos de     3 – 4 - 5       compartir:</a:t>
            </a:r>
          </a:p>
          <a:p>
            <a:r>
              <a:rPr lang="es-MX" sz="3300" dirty="0" smtClean="0"/>
              <a:t>Nombre y situación familiar.</a:t>
            </a:r>
            <a:endParaRPr lang="es-MX" sz="3300" dirty="0"/>
          </a:p>
          <a:p>
            <a:r>
              <a:rPr lang="es-MX" sz="3300" dirty="0" smtClean="0"/>
              <a:t>De lo que recibí en mi infancia, ¿qué fue lo que más me sirvió? ¿Qué fue lo que más falta me hizo?</a:t>
            </a:r>
          </a:p>
          <a:p>
            <a:r>
              <a:rPr lang="es-MX" sz="3300" dirty="0" smtClean="0"/>
              <a:t>Escribir las respuestas a esta última pregunta en el papel que se les dará.</a:t>
            </a:r>
          </a:p>
          <a:p>
            <a:r>
              <a:rPr lang="es-MX" sz="3300" dirty="0" smtClean="0"/>
              <a:t>Cada persona del grupo pequeño presenta al grupo grande a una compañera/o diciendo su nombre y situación familiar.</a:t>
            </a:r>
          </a:p>
          <a:p>
            <a:r>
              <a:rPr lang="es-MX" sz="3300" dirty="0" smtClean="0"/>
              <a:t>Hacemos síntesis de las respuestas a la 2ª pregunta. la atención. Compartimos las resonancias sentidas.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1969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LO MÁS IMPORTANTE Y NECESARIO</a:t>
            </a:r>
            <a:endParaRPr lang="es-MX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s-MX" sz="4000" dirty="0" smtClean="0">
                <a:latin typeface="Aharoni" pitchFamily="2" charset="-79"/>
                <a:cs typeface="Aharoni" pitchFamily="2" charset="-79"/>
              </a:rPr>
              <a:t>En las respuestas</a:t>
            </a:r>
          </a:p>
          <a:p>
            <a:pPr>
              <a:lnSpc>
                <a:spcPct val="200000"/>
              </a:lnSpc>
            </a:pPr>
            <a:r>
              <a:rPr lang="es-MX" sz="4000" dirty="0" smtClean="0">
                <a:latin typeface="Aharoni" pitchFamily="2" charset="-79"/>
                <a:cs typeface="Aharoni" pitchFamily="2" charset="-79"/>
              </a:rPr>
              <a:t>En la experiencia</a:t>
            </a:r>
          </a:p>
          <a:p>
            <a:pPr>
              <a:lnSpc>
                <a:spcPct val="200000"/>
              </a:lnSpc>
            </a:pPr>
            <a:r>
              <a:rPr lang="es-MX" sz="4000" dirty="0" smtClean="0">
                <a:latin typeface="Aharoni" pitchFamily="2" charset="-79"/>
                <a:cs typeface="Aharoni" pitchFamily="2" charset="-79"/>
              </a:rPr>
              <a:t>En el Evangelio</a:t>
            </a:r>
            <a:endParaRPr lang="es-MX" sz="40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72329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EDUCACIÓN</a:t>
            </a:r>
            <a:endParaRPr lang="es-MX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8291264" cy="4713387"/>
          </a:xfrm>
        </p:spPr>
        <p:txBody>
          <a:bodyPr>
            <a:normAutofit/>
          </a:bodyPr>
          <a:lstStyle/>
          <a:p>
            <a:pPr algn="ctr"/>
            <a:r>
              <a:rPr lang="es-MX" b="1" dirty="0" smtClean="0">
                <a:solidFill>
                  <a:srgbClr val="00B050"/>
                </a:solidFill>
              </a:rPr>
              <a:t>Viene del latín: ex </a:t>
            </a:r>
            <a:r>
              <a:rPr lang="es-MX" b="1" dirty="0" err="1" smtClean="0">
                <a:solidFill>
                  <a:srgbClr val="00B050"/>
                </a:solidFill>
              </a:rPr>
              <a:t>ducere</a:t>
            </a:r>
            <a:endParaRPr lang="es-MX" b="1" dirty="0" smtClean="0">
              <a:solidFill>
                <a:srgbClr val="00B050"/>
              </a:solidFill>
            </a:endParaRPr>
          </a:p>
          <a:p>
            <a:pPr algn="ctr"/>
            <a:r>
              <a:rPr lang="es-MX" b="1" dirty="0" smtClean="0">
                <a:solidFill>
                  <a:srgbClr val="00B050"/>
                </a:solidFill>
              </a:rPr>
              <a:t>Significa: sacar hacia fuera lo mejor que hay dentro de la persona.</a:t>
            </a:r>
          </a:p>
          <a:p>
            <a:pPr algn="ctr"/>
            <a:r>
              <a:rPr lang="es-MX" b="1" dirty="0" smtClean="0">
                <a:solidFill>
                  <a:srgbClr val="00B050"/>
                </a:solidFill>
              </a:rPr>
              <a:t>¿Cómo lo adivinaste?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76246"/>
            <a:ext cx="3312368" cy="3337738"/>
          </a:xfrm>
          <a:prstGeom prst="rect">
            <a:avLst/>
          </a:prstGeom>
        </p:spPr>
      </p:pic>
      <p:pic>
        <p:nvPicPr>
          <p:cNvPr id="8" name="7 Marcador de contenido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4444" r="6024" b="7100"/>
          <a:stretch/>
        </p:blipFill>
        <p:spPr>
          <a:xfrm>
            <a:off x="5373858" y="3699803"/>
            <a:ext cx="3151164" cy="2453676"/>
          </a:xfrm>
        </p:spPr>
      </p:pic>
      <p:sp>
        <p:nvSpPr>
          <p:cNvPr id="9" name="8 Flecha derecha"/>
          <p:cNvSpPr/>
          <p:nvPr/>
        </p:nvSpPr>
        <p:spPr>
          <a:xfrm rot="18649556">
            <a:off x="3289742" y="4852373"/>
            <a:ext cx="2504360" cy="26445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7926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293833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MX" dirty="0" smtClean="0"/>
              <a:t>Amar, querer mucho, ¿para hoy o para después?</a:t>
            </a:r>
            <a:endParaRPr lang="es-MX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73" t="15387" r="18918" b="18798"/>
          <a:stretch/>
        </p:blipFill>
        <p:spPr>
          <a:xfrm>
            <a:off x="395536" y="4797151"/>
            <a:ext cx="527261" cy="1772141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50" t="3502" r="8619" b="11510"/>
          <a:stretch/>
        </p:blipFill>
        <p:spPr>
          <a:xfrm>
            <a:off x="6467933" y="692695"/>
            <a:ext cx="2558789" cy="5989459"/>
          </a:xfrm>
          <a:prstGeom prst="rect">
            <a:avLst/>
          </a:prstGeom>
        </p:spPr>
      </p:pic>
      <p:sp>
        <p:nvSpPr>
          <p:cNvPr id="8" name="7 Flecha derecha"/>
          <p:cNvSpPr/>
          <p:nvPr/>
        </p:nvSpPr>
        <p:spPr>
          <a:xfrm rot="19381719">
            <a:off x="246131" y="3610828"/>
            <a:ext cx="6911681" cy="242316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2339752" y="5085184"/>
            <a:ext cx="38164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dirty="0" smtClean="0">
                <a:solidFill>
                  <a:srgbClr val="00B050"/>
                </a:solidFill>
                <a:latin typeface="AR CENA" pitchFamily="2" charset="0"/>
              </a:rPr>
              <a:t>A Maru le dio polio</a:t>
            </a:r>
          </a:p>
          <a:p>
            <a:pPr algn="r"/>
            <a:endParaRPr lang="es-MX" sz="3200" dirty="0">
              <a:solidFill>
                <a:srgbClr val="00B050"/>
              </a:solidFill>
              <a:latin typeface="AR CENA" pitchFamily="2" charset="0"/>
            </a:endParaRPr>
          </a:p>
          <a:p>
            <a:pPr algn="r"/>
            <a:r>
              <a:rPr lang="es-MX" sz="3200" dirty="0" smtClean="0">
                <a:solidFill>
                  <a:srgbClr val="00B050"/>
                </a:solidFill>
                <a:latin typeface="AR CENA" pitchFamily="2" charset="0"/>
              </a:rPr>
              <a:t>Jacinta se quemó la cara 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85416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5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HOY me di cuenta de …</a:t>
            </a:r>
            <a:endParaRPr lang="es-MX" sz="5400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En mi infancia …</a:t>
            </a:r>
          </a:p>
          <a:p>
            <a:r>
              <a:rPr lang="es-MX" dirty="0" smtClean="0"/>
              <a:t>En …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80409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174</Words>
  <Application>Microsoft Office PowerPoint</Application>
  <PresentationFormat>Presentación en pantalla (4:3)</PresentationFormat>
  <Paragraphs>24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Aharoni</vt:lpstr>
      <vt:lpstr>AR CENA</vt:lpstr>
      <vt:lpstr>Arial</vt:lpstr>
      <vt:lpstr>Calibri</vt:lpstr>
      <vt:lpstr>Tema de Office</vt:lpstr>
      <vt:lpstr> EDUCACIÓN DE LAS NIÑAS Y NIÑOS </vt:lpstr>
      <vt:lpstr>¿QUIÉNES SOMOS?</vt:lpstr>
      <vt:lpstr>LO MÁS IMPORTANTE Y NECESARIO</vt:lpstr>
      <vt:lpstr>EDUCACIÓN</vt:lpstr>
      <vt:lpstr>Amar, querer mucho, ¿para hoy o para después?</vt:lpstr>
      <vt:lpstr>HOY me di cuenta de 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EDUCACIÓN DE LAS HIJAS E HIJOS</dc:title>
  <dc:creator>Ana Ramirez</dc:creator>
  <cp:lastModifiedBy>Ana Ramirez</cp:lastModifiedBy>
  <cp:revision>9</cp:revision>
  <dcterms:created xsi:type="dcterms:W3CDTF">2015-08-10T23:35:28Z</dcterms:created>
  <dcterms:modified xsi:type="dcterms:W3CDTF">2016-07-13T11:15:00Z</dcterms:modified>
</cp:coreProperties>
</file>